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310" r:id="rId7"/>
    <p:sldId id="335" r:id="rId8"/>
    <p:sldId id="336" r:id="rId9"/>
    <p:sldId id="333" r:id="rId10"/>
    <p:sldId id="337" r:id="rId11"/>
    <p:sldId id="330" r:id="rId12"/>
    <p:sldId id="338" r:id="rId13"/>
    <p:sldId id="339" r:id="rId14"/>
    <p:sldId id="340" r:id="rId15"/>
    <p:sldId id="341" r:id="rId16"/>
    <p:sldId id="262" r:id="rId17"/>
    <p:sldId id="331" r:id="rId18"/>
    <p:sldId id="309" r:id="rId19"/>
    <p:sldId id="284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32"/>
    <p:restoredTop sz="86301"/>
  </p:normalViewPr>
  <p:slideViewPr>
    <p:cSldViewPr snapToGrid="0" snapToObjects="1">
      <p:cViewPr varScale="1">
        <p:scale>
          <a:sx n="112" d="100"/>
          <a:sy n="112" d="100"/>
        </p:scale>
        <p:origin x="216" y="1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BDB61-7E7C-4BCA-8910-B226C7C7D9E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452764-4E1C-4D75-BDEC-7839DB691106}">
      <dgm:prSet/>
      <dgm:spPr/>
      <dgm:t>
        <a:bodyPr/>
        <a:lstStyle/>
        <a:p>
          <a:r>
            <a:rPr lang="en-US" dirty="0"/>
            <a:t>About Louise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345F589-9492-4429-BFF4-F2513565B25D}" type="parTrans" cxnId="{189A179E-8BCC-47B3-A934-EDE263D79A15}">
      <dgm:prSet/>
      <dgm:spPr/>
      <dgm:t>
        <a:bodyPr/>
        <a:lstStyle/>
        <a:p>
          <a:endParaRPr lang="en-US"/>
        </a:p>
      </dgm:t>
    </dgm:pt>
    <dgm:pt modelId="{9A23DD6C-95E4-4791-9FDC-7D19BC6EE789}" type="sibTrans" cxnId="{189A179E-8BCC-47B3-A934-EDE263D79A15}">
      <dgm:prSet/>
      <dgm:spPr/>
      <dgm:t>
        <a:bodyPr/>
        <a:lstStyle/>
        <a:p>
          <a:endParaRPr lang="en-US"/>
        </a:p>
      </dgm:t>
    </dgm:pt>
    <dgm:pt modelId="{963ED240-12B0-4A8D-8A43-ABD2B79538FA}">
      <dgm:prSet/>
      <dgm:spPr/>
      <dgm:t>
        <a:bodyPr/>
        <a:lstStyle/>
        <a:p>
          <a:r>
            <a:rPr lang="en-US" dirty="0"/>
            <a:t>Experience Architect for the </a:t>
          </a:r>
          <a:br>
            <a:rPr lang="en-US" dirty="0"/>
          </a:br>
          <a:r>
            <a:rPr lang="en-US" dirty="0"/>
            <a:t>City of San Antonio, Web Design Manger for 10 years.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877C1DF-1056-4144-8FF5-F6806E0DF98A}" type="parTrans" cxnId="{7B42B8EA-AED1-4194-A13C-1C66CF0C8380}">
      <dgm:prSet/>
      <dgm:spPr/>
      <dgm:t>
        <a:bodyPr/>
        <a:lstStyle/>
        <a:p>
          <a:endParaRPr lang="en-US"/>
        </a:p>
      </dgm:t>
    </dgm:pt>
    <dgm:pt modelId="{2663FB83-129C-4599-BBD9-F10B1C9C08A8}" type="sibTrans" cxnId="{7B42B8EA-AED1-4194-A13C-1C66CF0C8380}">
      <dgm:prSet/>
      <dgm:spPr/>
      <dgm:t>
        <a:bodyPr/>
        <a:lstStyle/>
        <a:p>
          <a:endParaRPr lang="en-US"/>
        </a:p>
      </dgm:t>
    </dgm:pt>
    <dgm:pt modelId="{19E2AAE8-6847-49E5-806D-111427D308B3}">
      <dgm:prSet/>
      <dgm:spPr/>
      <dgm:t>
        <a:bodyPr/>
        <a:lstStyle/>
        <a:p>
          <a:r>
            <a:rPr lang="en-US" dirty="0"/>
            <a:t>CXA &amp; CUA (also Adobe, HyCurve, Microsoft, and others)</a:t>
          </a:r>
        </a:p>
      </dgm:t>
    </dgm:pt>
    <dgm:pt modelId="{E41A67D9-740D-40A1-A9CB-86FC665261F5}" type="parTrans" cxnId="{628B73C2-98E8-4742-B919-23DFAE49BC1B}">
      <dgm:prSet/>
      <dgm:spPr/>
      <dgm:t>
        <a:bodyPr/>
        <a:lstStyle/>
        <a:p>
          <a:endParaRPr lang="en-US"/>
        </a:p>
      </dgm:t>
    </dgm:pt>
    <dgm:pt modelId="{2908A11A-924F-4A52-8EFA-89FFE2F5C415}" type="sibTrans" cxnId="{628B73C2-98E8-4742-B919-23DFAE49BC1B}">
      <dgm:prSet/>
      <dgm:spPr/>
      <dgm:t>
        <a:bodyPr/>
        <a:lstStyle/>
        <a:p>
          <a:endParaRPr lang="en-US"/>
        </a:p>
      </dgm:t>
    </dgm:pt>
    <dgm:pt modelId="{1157DEA5-2AEF-48E7-A8A3-41F48EBA9E4C}">
      <dgm:prSet/>
      <dgm:spPr/>
      <dgm:t>
        <a:bodyPr/>
        <a:lstStyle/>
        <a:p>
          <a:r>
            <a:rPr lang="en-US" dirty="0"/>
            <a:t>BFA Theatre (Costume Design)</a:t>
          </a:r>
        </a:p>
      </dgm:t>
    </dgm:pt>
    <dgm:pt modelId="{85D32504-F62A-46F4-A5EF-5C9233915B97}" type="parTrans" cxnId="{427D9307-88DC-42FB-AC06-0B879CDC7006}">
      <dgm:prSet/>
      <dgm:spPr/>
      <dgm:t>
        <a:bodyPr/>
        <a:lstStyle/>
        <a:p>
          <a:endParaRPr lang="en-US"/>
        </a:p>
      </dgm:t>
    </dgm:pt>
    <dgm:pt modelId="{507AB766-6C4E-4899-9E53-5CC6EE6E3A5C}" type="sibTrans" cxnId="{427D9307-88DC-42FB-AC06-0B879CDC7006}">
      <dgm:prSet/>
      <dgm:spPr/>
      <dgm:t>
        <a:bodyPr/>
        <a:lstStyle/>
        <a:p>
          <a:endParaRPr lang="en-US"/>
        </a:p>
      </dgm:t>
    </dgm:pt>
    <dgm:pt modelId="{8F101851-F4CC-43AE-9B2C-65535CE4ED49}">
      <dgm:prSet/>
      <dgm:spPr/>
      <dgm:t>
        <a:bodyPr/>
        <a:lstStyle/>
        <a:p>
          <a:r>
            <a:rPr lang="en-US" dirty="0"/>
            <a:t>USCG Reserve</a:t>
          </a:r>
        </a:p>
      </dgm:t>
    </dgm:pt>
    <dgm:pt modelId="{70B678E6-A815-4131-8B2C-7796D314D7E9}" type="parTrans" cxnId="{2836EEDC-74A4-4430-8224-1488DBBE0828}">
      <dgm:prSet/>
      <dgm:spPr/>
      <dgm:t>
        <a:bodyPr/>
        <a:lstStyle/>
        <a:p>
          <a:endParaRPr lang="en-US"/>
        </a:p>
      </dgm:t>
    </dgm:pt>
    <dgm:pt modelId="{53BEC411-8F56-49B1-BD94-97ED2EA97F54}" type="sibTrans" cxnId="{2836EEDC-74A4-4430-8224-1488DBBE0828}">
      <dgm:prSet/>
      <dgm:spPr/>
      <dgm:t>
        <a:bodyPr/>
        <a:lstStyle/>
        <a:p>
          <a:endParaRPr lang="en-US"/>
        </a:p>
      </dgm:t>
    </dgm:pt>
    <dgm:pt modelId="{EE4F494E-580E-4D71-A47F-7830F3C96C1D}">
      <dgm:prSet/>
      <dgm:spPr/>
      <dgm:t>
        <a:bodyPr/>
        <a:lstStyle/>
        <a:p>
          <a:r>
            <a:rPr lang="en-US" baseline="0" dirty="0"/>
            <a:t>E</a:t>
          </a:r>
          <a:r>
            <a:rPr lang="en-US" dirty="0"/>
            <a:t>xperience with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0B551CF-E060-4612-B2A8-B2847FDFEB76}" type="parTrans" cxnId="{41D7D3CB-24D3-41E8-B685-05A273C22256}">
      <dgm:prSet/>
      <dgm:spPr/>
      <dgm:t>
        <a:bodyPr/>
        <a:lstStyle/>
        <a:p>
          <a:endParaRPr lang="en-US"/>
        </a:p>
      </dgm:t>
    </dgm:pt>
    <dgm:pt modelId="{267CBF9B-495C-4485-A668-B0E4A49B88E9}" type="sibTrans" cxnId="{41D7D3CB-24D3-41E8-B685-05A273C22256}">
      <dgm:prSet/>
      <dgm:spPr/>
      <dgm:t>
        <a:bodyPr/>
        <a:lstStyle/>
        <a:p>
          <a:endParaRPr lang="en-US"/>
        </a:p>
      </dgm:t>
    </dgm:pt>
    <dgm:pt modelId="{97188917-1042-4B37-9027-1A970201A980}">
      <dgm:prSet/>
      <dgm:spPr/>
      <dgm:t>
        <a:bodyPr/>
        <a:lstStyle/>
        <a:p>
          <a:r>
            <a:rPr lang="en-US" dirty="0"/>
            <a:t>Costume, Film, and 16</a:t>
          </a:r>
          <a:r>
            <a:rPr lang="en-US" baseline="30000" dirty="0"/>
            <a:t>th</a:t>
          </a:r>
          <a:r>
            <a:rPr lang="en-US" dirty="0"/>
            <a:t> C. reproduction ship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3EE49F1-ED08-466E-986C-452901D9C7E8}" type="parTrans" cxnId="{18ECE83D-9A04-4F12-BD1C-75BEB27E4451}">
      <dgm:prSet/>
      <dgm:spPr/>
      <dgm:t>
        <a:bodyPr/>
        <a:lstStyle/>
        <a:p>
          <a:endParaRPr lang="en-US"/>
        </a:p>
      </dgm:t>
    </dgm:pt>
    <dgm:pt modelId="{26B6B701-78E4-4F71-BA45-D92BE999EE86}" type="sibTrans" cxnId="{18ECE83D-9A04-4F12-BD1C-75BEB27E4451}">
      <dgm:prSet/>
      <dgm:spPr/>
      <dgm:t>
        <a:bodyPr/>
        <a:lstStyle/>
        <a:p>
          <a:endParaRPr lang="en-US"/>
        </a:p>
      </dgm:t>
    </dgm:pt>
    <dgm:pt modelId="{8F781355-BFB8-4F29-84E9-16D238065395}">
      <dgm:prSet/>
      <dgm:spPr/>
      <dgm:t>
        <a:bodyPr/>
        <a:lstStyle/>
        <a:p>
          <a:r>
            <a:rPr lang="en-US" dirty="0"/>
            <a:t>Fortune 500 enterprises</a:t>
          </a:r>
        </a:p>
      </dgm:t>
    </dgm:pt>
    <dgm:pt modelId="{DCCD58FA-3E49-446A-9132-6C11F53F60E0}" type="parTrans" cxnId="{5C415A66-21B1-47C0-9737-5ADC83955D1E}">
      <dgm:prSet/>
      <dgm:spPr/>
      <dgm:t>
        <a:bodyPr/>
        <a:lstStyle/>
        <a:p>
          <a:endParaRPr lang="en-US"/>
        </a:p>
      </dgm:t>
    </dgm:pt>
    <dgm:pt modelId="{E97D89BB-199A-4909-B01E-458A87467B98}" type="sibTrans" cxnId="{5C415A66-21B1-47C0-9737-5ADC83955D1E}">
      <dgm:prSet/>
      <dgm:spPr/>
      <dgm:t>
        <a:bodyPr/>
        <a:lstStyle/>
        <a:p>
          <a:endParaRPr lang="en-US"/>
        </a:p>
      </dgm:t>
    </dgm:pt>
    <dgm:pt modelId="{FD9C7F84-D5F9-4065-A307-5E4067E815B4}">
      <dgm:prSet/>
      <dgm:spPr/>
      <dgm:t>
        <a:bodyPr/>
        <a:lstStyle/>
        <a:p>
          <a:r>
            <a:rPr lang="en-US" dirty="0"/>
            <a:t>Government</a:t>
          </a:r>
        </a:p>
      </dgm:t>
    </dgm:pt>
    <dgm:pt modelId="{EC167C0A-83DC-457E-A294-FD169D1BDB99}" type="parTrans" cxnId="{FFD25C77-CAF0-4E3F-BF05-6261DA441F40}">
      <dgm:prSet/>
      <dgm:spPr/>
      <dgm:t>
        <a:bodyPr/>
        <a:lstStyle/>
        <a:p>
          <a:endParaRPr lang="en-US"/>
        </a:p>
      </dgm:t>
    </dgm:pt>
    <dgm:pt modelId="{FE1B164A-99C2-4C04-8CAB-AB9D11DE1437}" type="sibTrans" cxnId="{FFD25C77-CAF0-4E3F-BF05-6261DA441F40}">
      <dgm:prSet/>
      <dgm:spPr/>
      <dgm:t>
        <a:bodyPr/>
        <a:lstStyle/>
        <a:p>
          <a:endParaRPr lang="en-US"/>
        </a:p>
      </dgm:t>
    </dgm:pt>
    <dgm:pt modelId="{897BA429-320C-4BA7-A205-7943E2DFD4E4}">
      <dgm:prSet/>
      <dgm:spPr/>
      <dgm:t>
        <a:bodyPr/>
        <a:lstStyle/>
        <a:p>
          <a:r>
            <a:rPr lang="en-US" dirty="0"/>
            <a:t>Education </a:t>
          </a:r>
        </a:p>
      </dgm:t>
    </dgm:pt>
    <dgm:pt modelId="{C5CDED8C-E1F6-4796-9FEB-5D976C15ACBE}" type="parTrans" cxnId="{85A3FE69-D660-4953-9507-5621642F8B3A}">
      <dgm:prSet/>
      <dgm:spPr/>
      <dgm:t>
        <a:bodyPr/>
        <a:lstStyle/>
        <a:p>
          <a:endParaRPr lang="en-US"/>
        </a:p>
      </dgm:t>
    </dgm:pt>
    <dgm:pt modelId="{9372B51D-4B1D-40EC-99B8-9C8E99A3332F}" type="sibTrans" cxnId="{85A3FE69-D660-4953-9507-5621642F8B3A}">
      <dgm:prSet/>
      <dgm:spPr/>
      <dgm:t>
        <a:bodyPr/>
        <a:lstStyle/>
        <a:p>
          <a:endParaRPr lang="en-US"/>
        </a:p>
      </dgm:t>
    </dgm:pt>
    <dgm:pt modelId="{FF7BCCE2-5241-4354-B772-D6640BAD9482}">
      <dgm:prSet/>
      <dgm:spPr/>
      <dgm:t>
        <a:bodyPr/>
        <a:lstStyle/>
        <a:p>
          <a:r>
            <a:rPr lang="en-US" dirty="0"/>
            <a:t>Involved with UX for 20 years</a:t>
          </a:r>
        </a:p>
      </dgm:t>
    </dgm:pt>
    <dgm:pt modelId="{B2020CFC-DA81-4426-BE1F-79354A39BFB1}" type="parTrans" cxnId="{3A4822DE-70C3-4DFC-86F4-406E416FE746}">
      <dgm:prSet/>
      <dgm:spPr/>
      <dgm:t>
        <a:bodyPr/>
        <a:lstStyle/>
        <a:p>
          <a:endParaRPr lang="en-US"/>
        </a:p>
      </dgm:t>
    </dgm:pt>
    <dgm:pt modelId="{EEF48C70-58EA-40F9-A65C-E82F92E9FD7D}" type="sibTrans" cxnId="{3A4822DE-70C3-4DFC-86F4-406E416FE746}">
      <dgm:prSet/>
      <dgm:spPr/>
      <dgm:t>
        <a:bodyPr/>
        <a:lstStyle/>
        <a:p>
          <a:endParaRPr lang="en-US"/>
        </a:p>
      </dgm:t>
    </dgm:pt>
    <dgm:pt modelId="{0B4B8D51-C31C-DB44-B1BF-4A44EB56F375}">
      <dgm:prSet/>
      <dgm:spPr/>
      <dgm:t>
        <a:bodyPr/>
        <a:lstStyle/>
        <a:p>
          <a:r>
            <a:rPr lang="en-US" dirty="0"/>
            <a:t>Fusing Art Glass</a:t>
          </a:r>
        </a:p>
      </dgm:t>
    </dgm:pt>
    <dgm:pt modelId="{3C4EEA65-8224-7C4F-82F4-5EB3F09B42FC}" type="parTrans" cxnId="{4492028D-C0F3-FE4A-8A53-931D9885BD48}">
      <dgm:prSet/>
      <dgm:spPr/>
      <dgm:t>
        <a:bodyPr/>
        <a:lstStyle/>
        <a:p>
          <a:endParaRPr lang="en-US"/>
        </a:p>
      </dgm:t>
    </dgm:pt>
    <dgm:pt modelId="{43C21DB4-6EBA-804A-90CA-AF1AAC318453}" type="sibTrans" cxnId="{4492028D-C0F3-FE4A-8A53-931D9885BD48}">
      <dgm:prSet/>
      <dgm:spPr/>
      <dgm:t>
        <a:bodyPr/>
        <a:lstStyle/>
        <a:p>
          <a:endParaRPr lang="en-US"/>
        </a:p>
      </dgm:t>
    </dgm:pt>
    <dgm:pt modelId="{479AC091-3CB7-744A-A00D-8A9606B6B850}" type="pres">
      <dgm:prSet presAssocID="{F4FBDB61-7E7C-4BCA-8910-B226C7C7D9E8}" presName="linear" presStyleCnt="0">
        <dgm:presLayoutVars>
          <dgm:dir/>
          <dgm:animLvl val="lvl"/>
          <dgm:resizeHandles val="exact"/>
        </dgm:presLayoutVars>
      </dgm:prSet>
      <dgm:spPr/>
    </dgm:pt>
    <dgm:pt modelId="{BB135CC6-3D28-3648-8562-CBF3EECB6E7D}" type="pres">
      <dgm:prSet presAssocID="{2B452764-4E1C-4D75-BDEC-7839DB691106}" presName="parentLin" presStyleCnt="0"/>
      <dgm:spPr/>
    </dgm:pt>
    <dgm:pt modelId="{82FA95AD-43A4-8249-AF8E-61D38090913C}" type="pres">
      <dgm:prSet presAssocID="{2B452764-4E1C-4D75-BDEC-7839DB691106}" presName="parentLeftMargin" presStyleLbl="node1" presStyleIdx="0" presStyleCnt="2"/>
      <dgm:spPr/>
    </dgm:pt>
    <dgm:pt modelId="{7AB89D61-67AC-D045-AEB2-D9962E3F52D6}" type="pres">
      <dgm:prSet presAssocID="{2B452764-4E1C-4D75-BDEC-7839DB69110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32824A2-2739-6F4F-8FAB-A5638B81E218}" type="pres">
      <dgm:prSet presAssocID="{2B452764-4E1C-4D75-BDEC-7839DB691106}" presName="negativeSpace" presStyleCnt="0"/>
      <dgm:spPr/>
    </dgm:pt>
    <dgm:pt modelId="{C5E47375-FFEF-DD41-B912-4E9652182D23}" type="pres">
      <dgm:prSet presAssocID="{2B452764-4E1C-4D75-BDEC-7839DB691106}" presName="childText" presStyleLbl="conFgAcc1" presStyleIdx="0" presStyleCnt="2">
        <dgm:presLayoutVars>
          <dgm:bulletEnabled val="1"/>
        </dgm:presLayoutVars>
      </dgm:prSet>
      <dgm:spPr/>
    </dgm:pt>
    <dgm:pt modelId="{B451DBCA-4DCF-3944-ACEE-0A03EA433BB2}" type="pres">
      <dgm:prSet presAssocID="{9A23DD6C-95E4-4791-9FDC-7D19BC6EE789}" presName="spaceBetweenRectangles" presStyleCnt="0"/>
      <dgm:spPr/>
    </dgm:pt>
    <dgm:pt modelId="{DC04BC9E-6E19-224F-9E9B-DCC42F36C093}" type="pres">
      <dgm:prSet presAssocID="{EE4F494E-580E-4D71-A47F-7830F3C96C1D}" presName="parentLin" presStyleCnt="0"/>
      <dgm:spPr/>
    </dgm:pt>
    <dgm:pt modelId="{8C15ECAC-32FB-DE42-B9B4-AE8A9B8955A6}" type="pres">
      <dgm:prSet presAssocID="{EE4F494E-580E-4D71-A47F-7830F3C96C1D}" presName="parentLeftMargin" presStyleLbl="node1" presStyleIdx="0" presStyleCnt="2"/>
      <dgm:spPr/>
    </dgm:pt>
    <dgm:pt modelId="{634A27CA-EC09-934D-A786-EB61B2A23B7E}" type="pres">
      <dgm:prSet presAssocID="{EE4F494E-580E-4D71-A47F-7830F3C96C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26E5D91-A9A1-9D41-9013-C98AE77D314B}" type="pres">
      <dgm:prSet presAssocID="{EE4F494E-580E-4D71-A47F-7830F3C96C1D}" presName="negativeSpace" presStyleCnt="0"/>
      <dgm:spPr/>
    </dgm:pt>
    <dgm:pt modelId="{9514485E-2DC7-7740-9489-C4048237405F}" type="pres">
      <dgm:prSet presAssocID="{EE4F494E-580E-4D71-A47F-7830F3C96C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27D9307-88DC-42FB-AC06-0B879CDC7006}" srcId="{2B452764-4E1C-4D75-BDEC-7839DB691106}" destId="{1157DEA5-2AEF-48E7-A8A3-41F48EBA9E4C}" srcOrd="2" destOrd="0" parTransId="{85D32504-F62A-46F4-A5EF-5C9233915B97}" sibTransId="{507AB766-6C4E-4899-9E53-5CC6EE6E3A5C}"/>
    <dgm:cxn modelId="{D1CD7B19-F814-9D4B-AE3D-BF9CB7E4D255}" type="presOf" srcId="{0B4B8D51-C31C-DB44-B1BF-4A44EB56F375}" destId="{9514485E-2DC7-7740-9489-C4048237405F}" srcOrd="0" destOrd="1" presId="urn:microsoft.com/office/officeart/2005/8/layout/list1"/>
    <dgm:cxn modelId="{CA1A7D1B-37BB-4741-95D1-A5D719F70E61}" type="presOf" srcId="{2B452764-4E1C-4D75-BDEC-7839DB691106}" destId="{82FA95AD-43A4-8249-AF8E-61D38090913C}" srcOrd="0" destOrd="0" presId="urn:microsoft.com/office/officeart/2005/8/layout/list1"/>
    <dgm:cxn modelId="{A88EDF1B-E1D6-DF49-9E1C-E7B66C04D033}" type="presOf" srcId="{2B452764-4E1C-4D75-BDEC-7839DB691106}" destId="{7AB89D61-67AC-D045-AEB2-D9962E3F52D6}" srcOrd="1" destOrd="0" presId="urn:microsoft.com/office/officeart/2005/8/layout/list1"/>
    <dgm:cxn modelId="{646B0523-44BD-914C-A807-DCF8B1F3889F}" type="presOf" srcId="{897BA429-320C-4BA7-A205-7943E2DFD4E4}" destId="{9514485E-2DC7-7740-9489-C4048237405F}" srcOrd="0" destOrd="4" presId="urn:microsoft.com/office/officeart/2005/8/layout/list1"/>
    <dgm:cxn modelId="{9283A82C-3996-F447-B1D0-4EC748E0C293}" type="presOf" srcId="{F4FBDB61-7E7C-4BCA-8910-B226C7C7D9E8}" destId="{479AC091-3CB7-744A-A00D-8A9606B6B850}" srcOrd="0" destOrd="0" presId="urn:microsoft.com/office/officeart/2005/8/layout/list1"/>
    <dgm:cxn modelId="{18ECE83D-9A04-4F12-BD1C-75BEB27E4451}" srcId="{EE4F494E-580E-4D71-A47F-7830F3C96C1D}" destId="{97188917-1042-4B37-9027-1A970201A980}" srcOrd="0" destOrd="0" parTransId="{13EE49F1-ED08-466E-986C-452901D9C7E8}" sibTransId="{26B6B701-78E4-4F71-BA45-D92BE999EE86}"/>
    <dgm:cxn modelId="{9CE00042-53C7-8D48-B5A4-AEC0A67A3522}" type="presOf" srcId="{1157DEA5-2AEF-48E7-A8A3-41F48EBA9E4C}" destId="{C5E47375-FFEF-DD41-B912-4E9652182D23}" srcOrd="0" destOrd="2" presId="urn:microsoft.com/office/officeart/2005/8/layout/list1"/>
    <dgm:cxn modelId="{4700304A-9EBC-D142-95BD-FFB23FFBF67A}" type="presOf" srcId="{8F781355-BFB8-4F29-84E9-16D238065395}" destId="{9514485E-2DC7-7740-9489-C4048237405F}" srcOrd="0" destOrd="2" presId="urn:microsoft.com/office/officeart/2005/8/layout/list1"/>
    <dgm:cxn modelId="{5C415A66-21B1-47C0-9737-5ADC83955D1E}" srcId="{EE4F494E-580E-4D71-A47F-7830F3C96C1D}" destId="{8F781355-BFB8-4F29-84E9-16D238065395}" srcOrd="2" destOrd="0" parTransId="{DCCD58FA-3E49-446A-9132-6C11F53F60E0}" sibTransId="{E97D89BB-199A-4909-B01E-458A87467B98}"/>
    <dgm:cxn modelId="{85A3FE69-D660-4953-9507-5621642F8B3A}" srcId="{EE4F494E-580E-4D71-A47F-7830F3C96C1D}" destId="{897BA429-320C-4BA7-A205-7943E2DFD4E4}" srcOrd="4" destOrd="0" parTransId="{C5CDED8C-E1F6-4796-9FEB-5D976C15ACBE}" sibTransId="{9372B51D-4B1D-40EC-99B8-9C8E99A3332F}"/>
    <dgm:cxn modelId="{67DA9F6A-1F23-AF44-A1BD-B3EBDC254780}" type="presOf" srcId="{963ED240-12B0-4A8D-8A43-ABD2B79538FA}" destId="{C5E47375-FFEF-DD41-B912-4E9652182D23}" srcOrd="0" destOrd="0" presId="urn:microsoft.com/office/officeart/2005/8/layout/list1"/>
    <dgm:cxn modelId="{FFD25C77-CAF0-4E3F-BF05-6261DA441F40}" srcId="{EE4F494E-580E-4D71-A47F-7830F3C96C1D}" destId="{FD9C7F84-D5F9-4065-A307-5E4067E815B4}" srcOrd="3" destOrd="0" parTransId="{EC167C0A-83DC-457E-A294-FD169D1BDB99}" sibTransId="{FE1B164A-99C2-4C04-8CAB-AB9D11DE1437}"/>
    <dgm:cxn modelId="{4492028D-C0F3-FE4A-8A53-931D9885BD48}" srcId="{EE4F494E-580E-4D71-A47F-7830F3C96C1D}" destId="{0B4B8D51-C31C-DB44-B1BF-4A44EB56F375}" srcOrd="1" destOrd="0" parTransId="{3C4EEA65-8224-7C4F-82F4-5EB3F09B42FC}" sibTransId="{43C21DB4-6EBA-804A-90CA-AF1AAC318453}"/>
    <dgm:cxn modelId="{2C340A94-C006-0148-B0D2-399B6475A82B}" type="presOf" srcId="{97188917-1042-4B37-9027-1A970201A980}" destId="{9514485E-2DC7-7740-9489-C4048237405F}" srcOrd="0" destOrd="0" presId="urn:microsoft.com/office/officeart/2005/8/layout/list1"/>
    <dgm:cxn modelId="{6CAF4F98-001F-FE46-B33D-B83222A16077}" type="presOf" srcId="{FF7BCCE2-5241-4354-B772-D6640BAD9482}" destId="{9514485E-2DC7-7740-9489-C4048237405F}" srcOrd="0" destOrd="5" presId="urn:microsoft.com/office/officeart/2005/8/layout/list1"/>
    <dgm:cxn modelId="{189A179E-8BCC-47B3-A934-EDE263D79A15}" srcId="{F4FBDB61-7E7C-4BCA-8910-B226C7C7D9E8}" destId="{2B452764-4E1C-4D75-BDEC-7839DB691106}" srcOrd="0" destOrd="0" parTransId="{6345F589-9492-4429-BFF4-F2513565B25D}" sibTransId="{9A23DD6C-95E4-4791-9FDC-7D19BC6EE789}"/>
    <dgm:cxn modelId="{22B4B4A2-00DA-AF45-B8BE-72F5D8ED060E}" type="presOf" srcId="{EE4F494E-580E-4D71-A47F-7830F3C96C1D}" destId="{634A27CA-EC09-934D-A786-EB61B2A23B7E}" srcOrd="1" destOrd="0" presId="urn:microsoft.com/office/officeart/2005/8/layout/list1"/>
    <dgm:cxn modelId="{27F38CC0-CB18-4542-9591-47A87BCE09BA}" type="presOf" srcId="{8F101851-F4CC-43AE-9B2C-65535CE4ED49}" destId="{C5E47375-FFEF-DD41-B912-4E9652182D23}" srcOrd="0" destOrd="3" presId="urn:microsoft.com/office/officeart/2005/8/layout/list1"/>
    <dgm:cxn modelId="{628B73C2-98E8-4742-B919-23DFAE49BC1B}" srcId="{2B452764-4E1C-4D75-BDEC-7839DB691106}" destId="{19E2AAE8-6847-49E5-806D-111427D308B3}" srcOrd="1" destOrd="0" parTransId="{E41A67D9-740D-40A1-A9CB-86FC665261F5}" sibTransId="{2908A11A-924F-4A52-8EFA-89FFE2F5C415}"/>
    <dgm:cxn modelId="{01718FC6-9BD7-1741-81AA-39BC12B91187}" type="presOf" srcId="{EE4F494E-580E-4D71-A47F-7830F3C96C1D}" destId="{8C15ECAC-32FB-DE42-B9B4-AE8A9B8955A6}" srcOrd="0" destOrd="0" presId="urn:microsoft.com/office/officeart/2005/8/layout/list1"/>
    <dgm:cxn modelId="{41D7D3CB-24D3-41E8-B685-05A273C22256}" srcId="{F4FBDB61-7E7C-4BCA-8910-B226C7C7D9E8}" destId="{EE4F494E-580E-4D71-A47F-7830F3C96C1D}" srcOrd="1" destOrd="0" parTransId="{50B551CF-E060-4612-B2A8-B2847FDFEB76}" sibTransId="{267CBF9B-495C-4485-A668-B0E4A49B88E9}"/>
    <dgm:cxn modelId="{2836EEDC-74A4-4430-8224-1488DBBE0828}" srcId="{2B452764-4E1C-4D75-BDEC-7839DB691106}" destId="{8F101851-F4CC-43AE-9B2C-65535CE4ED49}" srcOrd="3" destOrd="0" parTransId="{70B678E6-A815-4131-8B2C-7796D314D7E9}" sibTransId="{53BEC411-8F56-49B1-BD94-97ED2EA97F54}"/>
    <dgm:cxn modelId="{3A4822DE-70C3-4DFC-86F4-406E416FE746}" srcId="{EE4F494E-580E-4D71-A47F-7830F3C96C1D}" destId="{FF7BCCE2-5241-4354-B772-D6640BAD9482}" srcOrd="5" destOrd="0" parTransId="{B2020CFC-DA81-4426-BE1F-79354A39BFB1}" sibTransId="{EEF48C70-58EA-40F9-A65C-E82F92E9FD7D}"/>
    <dgm:cxn modelId="{2E627DE8-5175-1149-A0E7-53595295689A}" type="presOf" srcId="{19E2AAE8-6847-49E5-806D-111427D308B3}" destId="{C5E47375-FFEF-DD41-B912-4E9652182D23}" srcOrd="0" destOrd="1" presId="urn:microsoft.com/office/officeart/2005/8/layout/list1"/>
    <dgm:cxn modelId="{23E3BEE8-1EEE-184D-A267-5A6D3707613E}" type="presOf" srcId="{FD9C7F84-D5F9-4065-A307-5E4067E815B4}" destId="{9514485E-2DC7-7740-9489-C4048237405F}" srcOrd="0" destOrd="3" presId="urn:microsoft.com/office/officeart/2005/8/layout/list1"/>
    <dgm:cxn modelId="{7B42B8EA-AED1-4194-A13C-1C66CF0C8380}" srcId="{2B452764-4E1C-4D75-BDEC-7839DB691106}" destId="{963ED240-12B0-4A8D-8A43-ABD2B79538FA}" srcOrd="0" destOrd="0" parTransId="{7877C1DF-1056-4144-8FF5-F6806E0DF98A}" sibTransId="{2663FB83-129C-4599-BBD9-F10B1C9C08A8}"/>
    <dgm:cxn modelId="{DF8BF997-7CFD-F04B-A185-DE5FB43048A6}" type="presParOf" srcId="{479AC091-3CB7-744A-A00D-8A9606B6B850}" destId="{BB135CC6-3D28-3648-8562-CBF3EECB6E7D}" srcOrd="0" destOrd="0" presId="urn:microsoft.com/office/officeart/2005/8/layout/list1"/>
    <dgm:cxn modelId="{4283B395-642A-1C4C-A62B-EFF8DBF771E7}" type="presParOf" srcId="{BB135CC6-3D28-3648-8562-CBF3EECB6E7D}" destId="{82FA95AD-43A4-8249-AF8E-61D38090913C}" srcOrd="0" destOrd="0" presId="urn:microsoft.com/office/officeart/2005/8/layout/list1"/>
    <dgm:cxn modelId="{BF892CDC-9433-354D-A5F2-4AF3B7B0AC2D}" type="presParOf" srcId="{BB135CC6-3D28-3648-8562-CBF3EECB6E7D}" destId="{7AB89D61-67AC-D045-AEB2-D9962E3F52D6}" srcOrd="1" destOrd="0" presId="urn:microsoft.com/office/officeart/2005/8/layout/list1"/>
    <dgm:cxn modelId="{B85772D8-2FBF-4B4A-979A-02C96BAF52EC}" type="presParOf" srcId="{479AC091-3CB7-744A-A00D-8A9606B6B850}" destId="{632824A2-2739-6F4F-8FAB-A5638B81E218}" srcOrd="1" destOrd="0" presId="urn:microsoft.com/office/officeart/2005/8/layout/list1"/>
    <dgm:cxn modelId="{581E449B-53A9-D64B-8530-FF67D603BFED}" type="presParOf" srcId="{479AC091-3CB7-744A-A00D-8A9606B6B850}" destId="{C5E47375-FFEF-DD41-B912-4E9652182D23}" srcOrd="2" destOrd="0" presId="urn:microsoft.com/office/officeart/2005/8/layout/list1"/>
    <dgm:cxn modelId="{F6B8E7B3-C425-054B-8544-4DA953AFE270}" type="presParOf" srcId="{479AC091-3CB7-744A-A00D-8A9606B6B850}" destId="{B451DBCA-4DCF-3944-ACEE-0A03EA433BB2}" srcOrd="3" destOrd="0" presId="urn:microsoft.com/office/officeart/2005/8/layout/list1"/>
    <dgm:cxn modelId="{FAC08A93-C5CC-2A4A-A8C8-6187ABEDACE6}" type="presParOf" srcId="{479AC091-3CB7-744A-A00D-8A9606B6B850}" destId="{DC04BC9E-6E19-224F-9E9B-DCC42F36C093}" srcOrd="4" destOrd="0" presId="urn:microsoft.com/office/officeart/2005/8/layout/list1"/>
    <dgm:cxn modelId="{98938900-405C-5948-BF0C-8F0F708BEC75}" type="presParOf" srcId="{DC04BC9E-6E19-224F-9E9B-DCC42F36C093}" destId="{8C15ECAC-32FB-DE42-B9B4-AE8A9B8955A6}" srcOrd="0" destOrd="0" presId="urn:microsoft.com/office/officeart/2005/8/layout/list1"/>
    <dgm:cxn modelId="{3BB4464F-3944-5D4C-806F-1A25BB4B485E}" type="presParOf" srcId="{DC04BC9E-6E19-224F-9E9B-DCC42F36C093}" destId="{634A27CA-EC09-934D-A786-EB61B2A23B7E}" srcOrd="1" destOrd="0" presId="urn:microsoft.com/office/officeart/2005/8/layout/list1"/>
    <dgm:cxn modelId="{229DBDE3-F6A9-F44A-9C16-8EB0D58B5706}" type="presParOf" srcId="{479AC091-3CB7-744A-A00D-8A9606B6B850}" destId="{226E5D91-A9A1-9D41-9013-C98AE77D314B}" srcOrd="5" destOrd="0" presId="urn:microsoft.com/office/officeart/2005/8/layout/list1"/>
    <dgm:cxn modelId="{AF7E9F91-5910-C94B-81A7-535A0487A403}" type="presParOf" srcId="{479AC091-3CB7-744A-A00D-8A9606B6B850}" destId="{9514485E-2DC7-7740-9489-C4048237405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21422A-24F0-4F54-9014-5660AA86BEA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00A148-1849-4B6B-A275-1147F31D20E1}">
      <dgm:prSet/>
      <dgm:spPr/>
      <dgm:t>
        <a:bodyPr/>
        <a:lstStyle/>
        <a:p>
          <a:r>
            <a:rPr lang="en-US" dirty="0"/>
            <a:t>Allies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D7F21BE-602F-4F71-91B4-E991D77FA79B}" type="parTrans" cxnId="{BF9C6358-CF47-49DB-85E5-E684A42179D1}">
      <dgm:prSet/>
      <dgm:spPr/>
      <dgm:t>
        <a:bodyPr/>
        <a:lstStyle/>
        <a:p>
          <a:endParaRPr lang="en-US"/>
        </a:p>
      </dgm:t>
    </dgm:pt>
    <dgm:pt modelId="{69CD0582-078A-4809-8AB8-B54E361D61DD}" type="sibTrans" cxnId="{BF9C6358-CF47-49DB-85E5-E684A42179D1}">
      <dgm:prSet/>
      <dgm:spPr/>
      <dgm:t>
        <a:bodyPr/>
        <a:lstStyle/>
        <a:p>
          <a:endParaRPr lang="en-US"/>
        </a:p>
      </dgm:t>
    </dgm:pt>
    <dgm:pt modelId="{08C8E6C6-B6D6-4B2C-83A4-48C56D6EB66A}">
      <dgm:prSet/>
      <dgm:spPr/>
      <dgm:t>
        <a:bodyPr/>
        <a:lstStyle/>
        <a:p>
          <a:r>
            <a:rPr lang="en-US" dirty="0"/>
            <a:t>Awareness for Leadership and General Employee</a:t>
          </a:r>
        </a:p>
      </dgm:t>
    </dgm:pt>
    <dgm:pt modelId="{9A99EF26-6F5C-4E03-91B4-B2813304103F}" type="parTrans" cxnId="{0D0039BB-8677-46C7-90BD-92E4DFD59D9A}">
      <dgm:prSet/>
      <dgm:spPr/>
      <dgm:t>
        <a:bodyPr/>
        <a:lstStyle/>
        <a:p>
          <a:endParaRPr lang="en-US"/>
        </a:p>
      </dgm:t>
    </dgm:pt>
    <dgm:pt modelId="{C7BC8934-607B-41B4-9DCA-0D244A6BED64}" type="sibTrans" cxnId="{0D0039BB-8677-46C7-90BD-92E4DFD59D9A}">
      <dgm:prSet/>
      <dgm:spPr/>
      <dgm:t>
        <a:bodyPr/>
        <a:lstStyle/>
        <a:p>
          <a:endParaRPr lang="en-US"/>
        </a:p>
      </dgm:t>
    </dgm:pt>
    <dgm:pt modelId="{23250294-6BB4-4859-8C9F-FD660B64F901}">
      <dgm:prSet/>
      <dgm:spPr/>
      <dgm:t>
        <a:bodyPr/>
        <a:lstStyle/>
        <a:p>
          <a:r>
            <a:rPr lang="en-US" dirty="0"/>
            <a:t>InfoGraphics, Short Talks &amp; Presentations</a:t>
          </a:r>
        </a:p>
      </dgm:t>
    </dgm:pt>
    <dgm:pt modelId="{807347FA-D257-4CE3-AC71-304E36E11568}" type="parTrans" cxnId="{73AAF151-AB37-4799-A4BB-87BEF7940B3A}">
      <dgm:prSet/>
      <dgm:spPr/>
      <dgm:t>
        <a:bodyPr/>
        <a:lstStyle/>
        <a:p>
          <a:endParaRPr lang="en-US"/>
        </a:p>
      </dgm:t>
    </dgm:pt>
    <dgm:pt modelId="{36698EE6-E027-4D23-B46F-7CA1716F1799}" type="sibTrans" cxnId="{73AAF151-AB37-4799-A4BB-87BEF7940B3A}">
      <dgm:prSet/>
      <dgm:spPr/>
      <dgm:t>
        <a:bodyPr/>
        <a:lstStyle/>
        <a:p>
          <a:endParaRPr lang="en-US"/>
        </a:p>
      </dgm:t>
    </dgm:pt>
    <dgm:pt modelId="{8BCCD241-82EA-4B44-9A37-4A86AB543612}">
      <dgm:prSet/>
      <dgm:spPr/>
      <dgm:t>
        <a:bodyPr/>
        <a:lstStyle/>
        <a:p>
          <a:r>
            <a:rPr lang="en-US" dirty="0"/>
            <a:t>Facilitators, Developers, Content Creators</a:t>
          </a:r>
        </a:p>
      </dgm:t>
    </dgm:pt>
    <dgm:pt modelId="{20CAC818-5046-4A94-B84A-B8DD1C501ED0}" type="parTrans" cxnId="{BD4475AC-0B75-4EA3-9695-F2E80F6C2C43}">
      <dgm:prSet/>
      <dgm:spPr/>
      <dgm:t>
        <a:bodyPr/>
        <a:lstStyle/>
        <a:p>
          <a:endParaRPr lang="en-US"/>
        </a:p>
      </dgm:t>
    </dgm:pt>
    <dgm:pt modelId="{CA174E32-F787-4BDA-BE3A-6B43EC336DA1}" type="sibTrans" cxnId="{BD4475AC-0B75-4EA3-9695-F2E80F6C2C43}">
      <dgm:prSet/>
      <dgm:spPr/>
      <dgm:t>
        <a:bodyPr/>
        <a:lstStyle/>
        <a:p>
          <a:endParaRPr lang="en-US"/>
        </a:p>
      </dgm:t>
    </dgm:pt>
    <dgm:pt modelId="{35E6D056-FED8-4B71-9B57-B17D5AC81FCB}">
      <dgm:prSet/>
      <dgm:spPr/>
      <dgm:t>
        <a:bodyPr/>
        <a:lstStyle/>
        <a:p>
          <a:r>
            <a:rPr lang="en-US" dirty="0"/>
            <a:t>UX Crash Course (HFI) 1 day</a:t>
          </a:r>
        </a:p>
      </dgm:t>
    </dgm:pt>
    <dgm:pt modelId="{E5897356-6440-4288-9FE2-3B45D187545F}" type="parTrans" cxnId="{2CF55BA9-C607-4EB4-9603-E5B46531E9EB}">
      <dgm:prSet/>
      <dgm:spPr/>
      <dgm:t>
        <a:bodyPr/>
        <a:lstStyle/>
        <a:p>
          <a:endParaRPr lang="en-US"/>
        </a:p>
      </dgm:t>
    </dgm:pt>
    <dgm:pt modelId="{4B445F1A-30EB-46C3-AA06-937F51944645}" type="sibTrans" cxnId="{2CF55BA9-C607-4EB4-9603-E5B46531E9EB}">
      <dgm:prSet/>
      <dgm:spPr/>
      <dgm:t>
        <a:bodyPr/>
        <a:lstStyle/>
        <a:p>
          <a:endParaRPr lang="en-US"/>
        </a:p>
      </dgm:t>
    </dgm:pt>
    <dgm:pt modelId="{B5076C1F-E01D-48DD-9193-D4C569A0F5A7}">
      <dgm:prSet/>
      <dgm:spPr/>
      <dgm:t>
        <a:bodyPr/>
        <a:lstStyle/>
        <a:p>
          <a:r>
            <a:rPr lang="en-US" dirty="0"/>
            <a:t>Online Self-paced training “Playlist” (LinkedIn Learning)</a:t>
          </a:r>
        </a:p>
      </dgm:t>
    </dgm:pt>
    <dgm:pt modelId="{EC8689CB-1C0A-4716-9C98-E4EFDB56FD8F}" type="parTrans" cxnId="{878A2F52-D7BE-4550-9B5D-770C01911644}">
      <dgm:prSet/>
      <dgm:spPr/>
      <dgm:t>
        <a:bodyPr/>
        <a:lstStyle/>
        <a:p>
          <a:endParaRPr lang="en-US"/>
        </a:p>
      </dgm:t>
    </dgm:pt>
    <dgm:pt modelId="{BEF6FA63-6998-45C3-8312-677A65C76593}" type="sibTrans" cxnId="{878A2F52-D7BE-4550-9B5D-770C01911644}">
      <dgm:prSet/>
      <dgm:spPr/>
      <dgm:t>
        <a:bodyPr/>
        <a:lstStyle/>
        <a:p>
          <a:endParaRPr lang="en-US"/>
        </a:p>
      </dgm:t>
    </dgm:pt>
    <dgm:pt modelId="{63E48B2F-9A4D-4DF8-BDFC-6D7E318508E9}">
      <dgm:prSet/>
      <dgm:spPr/>
      <dgm:t>
        <a:bodyPr/>
        <a:lstStyle/>
        <a:p>
          <a:r>
            <a:rPr lang="en-US" dirty="0"/>
            <a:t>In-depth training with certification: CUA, CXA</a:t>
          </a:r>
        </a:p>
      </dgm:t>
    </dgm:pt>
    <dgm:pt modelId="{F0E84F01-4D3F-4E2D-A4A0-4B4836943467}" type="parTrans" cxnId="{6EC6C5BD-A8D3-48DF-A205-36D894D545EB}">
      <dgm:prSet/>
      <dgm:spPr/>
      <dgm:t>
        <a:bodyPr/>
        <a:lstStyle/>
        <a:p>
          <a:endParaRPr lang="en-US"/>
        </a:p>
      </dgm:t>
    </dgm:pt>
    <dgm:pt modelId="{7EBBC65D-EF86-4E08-9D6B-9476843ED199}" type="sibTrans" cxnId="{6EC6C5BD-A8D3-48DF-A205-36D894D545EB}">
      <dgm:prSet/>
      <dgm:spPr/>
      <dgm:t>
        <a:bodyPr/>
        <a:lstStyle/>
        <a:p>
          <a:endParaRPr lang="en-US"/>
        </a:p>
      </dgm:t>
    </dgm:pt>
    <dgm:pt modelId="{A87789BE-1043-4DE6-AE48-4845E2036466}">
      <dgm:prSet/>
      <dgm:spPr/>
      <dgm:t>
        <a:bodyPr/>
        <a:lstStyle/>
        <a:p>
          <a:r>
            <a:rPr lang="en-US" dirty="0"/>
            <a:t>Community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34F5FA3-5BC8-4B4C-B81F-956448C9D345}" type="parTrans" cxnId="{C3F09F6B-8520-4178-AA70-54E3B31A0F77}">
      <dgm:prSet/>
      <dgm:spPr/>
      <dgm:t>
        <a:bodyPr/>
        <a:lstStyle/>
        <a:p>
          <a:endParaRPr lang="en-US"/>
        </a:p>
      </dgm:t>
    </dgm:pt>
    <dgm:pt modelId="{9DDEAB54-60B6-4B03-A917-82D40F5762A7}" type="sibTrans" cxnId="{C3F09F6B-8520-4178-AA70-54E3B31A0F77}">
      <dgm:prSet/>
      <dgm:spPr/>
      <dgm:t>
        <a:bodyPr/>
        <a:lstStyle/>
        <a:p>
          <a:endParaRPr lang="en-US"/>
        </a:p>
      </dgm:t>
    </dgm:pt>
    <dgm:pt modelId="{5DA3B9CE-4E96-4042-8336-BD78FFCC7531}">
      <dgm:prSet/>
      <dgm:spPr/>
      <dgm:t>
        <a:bodyPr/>
        <a:lstStyle/>
        <a:p>
          <a:r>
            <a:rPr lang="en-US" dirty="0"/>
            <a:t>Encourage community participation with Firecat and UXSA</a:t>
          </a:r>
        </a:p>
      </dgm:t>
    </dgm:pt>
    <dgm:pt modelId="{0525F6E2-C4F5-49EC-BFF9-08F0321591A9}" type="parTrans" cxnId="{4CB9912C-9E86-44A1-87B4-752DFE0220CA}">
      <dgm:prSet/>
      <dgm:spPr/>
      <dgm:t>
        <a:bodyPr/>
        <a:lstStyle/>
        <a:p>
          <a:endParaRPr lang="en-US"/>
        </a:p>
      </dgm:t>
    </dgm:pt>
    <dgm:pt modelId="{F003CDBD-7C65-4323-BF7A-A4E045E3403B}" type="sibTrans" cxnId="{4CB9912C-9E86-44A1-87B4-752DFE0220CA}">
      <dgm:prSet/>
      <dgm:spPr/>
      <dgm:t>
        <a:bodyPr/>
        <a:lstStyle/>
        <a:p>
          <a:endParaRPr lang="en-US"/>
        </a:p>
      </dgm:t>
    </dgm:pt>
    <dgm:pt modelId="{94AD307F-502A-48AD-B3BF-928D5FF555C9}">
      <dgm:prSet/>
      <dgm:spPr/>
      <dgm:t>
        <a:bodyPr/>
        <a:lstStyle/>
        <a:p>
          <a:r>
            <a:rPr lang="en-US" dirty="0"/>
            <a:t>Weekly Community of Practice </a:t>
          </a:r>
        </a:p>
      </dgm:t>
    </dgm:pt>
    <dgm:pt modelId="{10AA727C-1DE7-4E8F-9B75-703B2FAAB362}" type="parTrans" cxnId="{B5F2430E-81C7-42B6-AD58-27E0E3DF2132}">
      <dgm:prSet/>
      <dgm:spPr/>
      <dgm:t>
        <a:bodyPr/>
        <a:lstStyle/>
        <a:p>
          <a:endParaRPr lang="en-US"/>
        </a:p>
      </dgm:t>
    </dgm:pt>
    <dgm:pt modelId="{1A1A5C84-E452-4D33-92A0-7C18AABAE7F4}" type="sibTrans" cxnId="{B5F2430E-81C7-42B6-AD58-27E0E3DF2132}">
      <dgm:prSet/>
      <dgm:spPr/>
      <dgm:t>
        <a:bodyPr/>
        <a:lstStyle/>
        <a:p>
          <a:endParaRPr lang="en-US"/>
        </a:p>
      </dgm:t>
    </dgm:pt>
    <dgm:pt modelId="{F583015D-3CE3-8047-870C-B96271A33F74}">
      <dgm:prSet/>
      <dgm:spPr/>
      <dgm:t>
        <a:bodyPr/>
        <a:lstStyle/>
        <a:p>
          <a:r>
            <a:rPr lang="en-US" dirty="0"/>
            <a:t>Writing for Trust, Quality, and Inclusion</a:t>
          </a:r>
        </a:p>
      </dgm:t>
    </dgm:pt>
    <dgm:pt modelId="{CFADC800-5CB7-AF48-8C0F-2AEFCD1F7A8E}" type="parTrans" cxnId="{D8724FB7-C958-1544-93DC-B3F3552DED58}">
      <dgm:prSet/>
      <dgm:spPr/>
      <dgm:t>
        <a:bodyPr/>
        <a:lstStyle/>
        <a:p>
          <a:endParaRPr lang="en-US"/>
        </a:p>
      </dgm:t>
    </dgm:pt>
    <dgm:pt modelId="{26608A03-1AC7-3F43-91EA-E4D3FABC72FF}" type="sibTrans" cxnId="{D8724FB7-C958-1544-93DC-B3F3552DED58}">
      <dgm:prSet/>
      <dgm:spPr/>
      <dgm:t>
        <a:bodyPr/>
        <a:lstStyle/>
        <a:p>
          <a:endParaRPr lang="en-US"/>
        </a:p>
      </dgm:t>
    </dgm:pt>
    <dgm:pt modelId="{383B6850-08F1-2D4B-BFBF-EED053EEBBA3}">
      <dgm:prSet/>
      <dgm:spPr/>
      <dgm:t>
        <a:bodyPr/>
        <a:lstStyle/>
        <a:p>
          <a:r>
            <a:rPr lang="en-US" dirty="0"/>
            <a:t>UX Practitioners</a:t>
          </a:r>
        </a:p>
      </dgm:t>
    </dgm:pt>
    <dgm:pt modelId="{FE375717-F2DE-244F-8879-1BB66259325D}" type="parTrans" cxnId="{488E4C1C-9C5C-534F-AB41-9E5B927F8592}">
      <dgm:prSet/>
      <dgm:spPr/>
      <dgm:t>
        <a:bodyPr/>
        <a:lstStyle/>
        <a:p>
          <a:endParaRPr lang="en-US"/>
        </a:p>
      </dgm:t>
    </dgm:pt>
    <dgm:pt modelId="{99458BD6-74B0-6247-9427-00BAE7234458}" type="sibTrans" cxnId="{488E4C1C-9C5C-534F-AB41-9E5B927F8592}">
      <dgm:prSet/>
      <dgm:spPr/>
      <dgm:t>
        <a:bodyPr/>
        <a:lstStyle/>
        <a:p>
          <a:endParaRPr lang="en-US"/>
        </a:p>
      </dgm:t>
    </dgm:pt>
    <dgm:pt modelId="{7EB26441-C9FA-4A4C-9001-021F57A96198}">
      <dgm:prSet/>
      <dgm:spPr/>
      <dgm:t>
        <a:bodyPr/>
        <a:lstStyle/>
        <a:p>
          <a:r>
            <a:rPr lang="en-US" dirty="0"/>
            <a:t>Leaders &amp; Sponsors</a:t>
          </a:r>
        </a:p>
      </dgm:t>
    </dgm:pt>
    <dgm:pt modelId="{C541B936-E42A-774E-B01B-93DCDE96031B}" type="parTrans" cxnId="{51770B8F-52C2-964A-BF26-A23C15847E50}">
      <dgm:prSet/>
      <dgm:spPr/>
      <dgm:t>
        <a:bodyPr/>
        <a:lstStyle/>
        <a:p>
          <a:endParaRPr lang="en-US"/>
        </a:p>
      </dgm:t>
    </dgm:pt>
    <dgm:pt modelId="{E5E25B06-4091-114C-A57F-82D2138CB130}" type="sibTrans" cxnId="{51770B8F-52C2-964A-BF26-A23C15847E50}">
      <dgm:prSet/>
      <dgm:spPr/>
      <dgm:t>
        <a:bodyPr/>
        <a:lstStyle/>
        <a:p>
          <a:endParaRPr lang="en-US"/>
        </a:p>
      </dgm:t>
    </dgm:pt>
    <dgm:pt modelId="{4A7BA430-12FB-3346-BE4F-02716D089DD7}">
      <dgm:prSet/>
      <dgm:spPr/>
      <dgm:t>
        <a:bodyPr/>
        <a:lstStyle/>
        <a:p>
          <a:r>
            <a:rPr lang="en-US" dirty="0"/>
            <a:t>Facilitators</a:t>
          </a:r>
        </a:p>
      </dgm:t>
    </dgm:pt>
    <dgm:pt modelId="{5D5640F6-0282-D14C-8CEC-A314C618B958}" type="parTrans" cxnId="{FFE74AE4-DB2D-8842-A243-6DD68E5FA089}">
      <dgm:prSet/>
      <dgm:spPr/>
      <dgm:t>
        <a:bodyPr/>
        <a:lstStyle/>
        <a:p>
          <a:endParaRPr lang="en-US"/>
        </a:p>
      </dgm:t>
    </dgm:pt>
    <dgm:pt modelId="{B1F3CBA6-C53A-4A4B-BCA5-7C59F2A4279D}" type="sibTrans" cxnId="{FFE74AE4-DB2D-8842-A243-6DD68E5FA089}">
      <dgm:prSet/>
      <dgm:spPr/>
      <dgm:t>
        <a:bodyPr/>
        <a:lstStyle/>
        <a:p>
          <a:endParaRPr lang="en-US"/>
        </a:p>
      </dgm:t>
    </dgm:pt>
    <dgm:pt modelId="{9F798670-457E-2F4D-BA2E-0F7ABD3C9294}">
      <dgm:prSet/>
      <dgm:spPr/>
      <dgm:t>
        <a:bodyPr/>
        <a:lstStyle/>
        <a:p>
          <a:r>
            <a:rPr lang="en-US" dirty="0"/>
            <a:t>Creators</a:t>
          </a:r>
        </a:p>
      </dgm:t>
    </dgm:pt>
    <dgm:pt modelId="{539D7194-63AD-8347-9182-181E72FC343F}" type="parTrans" cxnId="{C9EA19AB-8EBD-8B45-A02A-A4A9D6B58A8C}">
      <dgm:prSet/>
      <dgm:spPr/>
      <dgm:t>
        <a:bodyPr/>
        <a:lstStyle/>
        <a:p>
          <a:endParaRPr lang="en-US"/>
        </a:p>
      </dgm:t>
    </dgm:pt>
    <dgm:pt modelId="{30C1BFD7-8A57-CB4F-9C14-A7E556EFFA51}" type="sibTrans" cxnId="{C9EA19AB-8EBD-8B45-A02A-A4A9D6B58A8C}">
      <dgm:prSet/>
      <dgm:spPr/>
      <dgm:t>
        <a:bodyPr/>
        <a:lstStyle/>
        <a:p>
          <a:endParaRPr lang="en-US"/>
        </a:p>
      </dgm:t>
    </dgm:pt>
    <dgm:pt modelId="{BAD827E0-507E-FE4B-AB69-D2C28F410EA6}">
      <dgm:prSet/>
      <dgm:spPr/>
      <dgm:t>
        <a:bodyPr/>
        <a:lstStyle/>
        <a:p>
          <a:r>
            <a:rPr lang="en-US" dirty="0"/>
            <a:t>Training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B378513-F822-3747-AE69-12FE5839D263}" type="parTrans" cxnId="{463BA53E-FDF0-F748-90F8-9FB89B2E92F8}">
      <dgm:prSet/>
      <dgm:spPr/>
      <dgm:t>
        <a:bodyPr/>
        <a:lstStyle/>
        <a:p>
          <a:endParaRPr lang="en-US"/>
        </a:p>
      </dgm:t>
    </dgm:pt>
    <dgm:pt modelId="{D1280CED-ED19-DD40-9B86-7D42CA9237FD}" type="sibTrans" cxnId="{463BA53E-FDF0-F748-90F8-9FB89B2E92F8}">
      <dgm:prSet/>
      <dgm:spPr/>
      <dgm:t>
        <a:bodyPr/>
        <a:lstStyle/>
        <a:p>
          <a:endParaRPr lang="en-US"/>
        </a:p>
      </dgm:t>
    </dgm:pt>
    <dgm:pt modelId="{4102D2CD-9361-9646-96A6-7FA5E1685935}" type="pres">
      <dgm:prSet presAssocID="{0921422A-24F0-4F54-9014-5660AA86BEA5}" presName="linear" presStyleCnt="0">
        <dgm:presLayoutVars>
          <dgm:dir/>
          <dgm:animLvl val="lvl"/>
          <dgm:resizeHandles val="exact"/>
        </dgm:presLayoutVars>
      </dgm:prSet>
      <dgm:spPr/>
    </dgm:pt>
    <dgm:pt modelId="{13688ED2-8FF3-6D41-AEAC-6838C8805C21}" type="pres">
      <dgm:prSet presAssocID="{9000A148-1849-4B6B-A275-1147F31D20E1}" presName="parentLin" presStyleCnt="0"/>
      <dgm:spPr/>
    </dgm:pt>
    <dgm:pt modelId="{BC0842FC-A911-9A4C-BB20-64DC6A2F8AF6}" type="pres">
      <dgm:prSet presAssocID="{9000A148-1849-4B6B-A275-1147F31D20E1}" presName="parentLeftMargin" presStyleLbl="node1" presStyleIdx="0" presStyleCnt="3"/>
      <dgm:spPr/>
    </dgm:pt>
    <dgm:pt modelId="{588F8ED9-9942-3E42-8D65-6B7E22CFA3E1}" type="pres">
      <dgm:prSet presAssocID="{9000A148-1849-4B6B-A275-1147F31D20E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FD2FA0-BB69-5B4B-9D64-CE503720E38D}" type="pres">
      <dgm:prSet presAssocID="{9000A148-1849-4B6B-A275-1147F31D20E1}" presName="negativeSpace" presStyleCnt="0"/>
      <dgm:spPr/>
    </dgm:pt>
    <dgm:pt modelId="{ECCF743C-1E8A-B740-AD6C-3CC2F34F269A}" type="pres">
      <dgm:prSet presAssocID="{9000A148-1849-4B6B-A275-1147F31D20E1}" presName="childText" presStyleLbl="conFgAcc1" presStyleIdx="0" presStyleCnt="3" custLinFactY="558" custLinFactNeighborX="-1034" custLinFactNeighborY="100000">
        <dgm:presLayoutVars>
          <dgm:bulletEnabled val="1"/>
        </dgm:presLayoutVars>
      </dgm:prSet>
      <dgm:spPr/>
    </dgm:pt>
    <dgm:pt modelId="{CCCF9C31-324B-6A43-A99E-975A0F22C2DE}" type="pres">
      <dgm:prSet presAssocID="{69CD0582-078A-4809-8AB8-B54E361D61DD}" presName="spaceBetweenRectangles" presStyleCnt="0"/>
      <dgm:spPr/>
    </dgm:pt>
    <dgm:pt modelId="{29BEA990-B9DC-4E43-AAAD-F2BF03F30211}" type="pres">
      <dgm:prSet presAssocID="{BAD827E0-507E-FE4B-AB69-D2C28F410EA6}" presName="parentLin" presStyleCnt="0"/>
      <dgm:spPr/>
    </dgm:pt>
    <dgm:pt modelId="{D25A5D27-99A0-9145-89DA-8FF8056D7DF6}" type="pres">
      <dgm:prSet presAssocID="{BAD827E0-507E-FE4B-AB69-D2C28F410EA6}" presName="parentLeftMargin" presStyleLbl="node1" presStyleIdx="0" presStyleCnt="3"/>
      <dgm:spPr/>
    </dgm:pt>
    <dgm:pt modelId="{BB003671-FE79-4148-824E-E40530848567}" type="pres">
      <dgm:prSet presAssocID="{BAD827E0-507E-FE4B-AB69-D2C28F410E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FEB671-F535-7B46-B0CF-A55607CE2E29}" type="pres">
      <dgm:prSet presAssocID="{BAD827E0-507E-FE4B-AB69-D2C28F410EA6}" presName="negativeSpace" presStyleCnt="0"/>
      <dgm:spPr/>
    </dgm:pt>
    <dgm:pt modelId="{64444876-ABAA-F843-B249-AD29ED548ABC}" type="pres">
      <dgm:prSet presAssocID="{BAD827E0-507E-FE4B-AB69-D2C28F410EA6}" presName="childText" presStyleLbl="conFgAcc1" presStyleIdx="1" presStyleCnt="3">
        <dgm:presLayoutVars>
          <dgm:bulletEnabled val="1"/>
        </dgm:presLayoutVars>
      </dgm:prSet>
      <dgm:spPr/>
    </dgm:pt>
    <dgm:pt modelId="{017C6E7B-23F5-3F47-9041-5E622F4049D1}" type="pres">
      <dgm:prSet presAssocID="{D1280CED-ED19-DD40-9B86-7D42CA9237FD}" presName="spaceBetweenRectangles" presStyleCnt="0"/>
      <dgm:spPr/>
    </dgm:pt>
    <dgm:pt modelId="{65E1DE47-A4AB-D244-942D-1CC875FBF4D8}" type="pres">
      <dgm:prSet presAssocID="{A87789BE-1043-4DE6-AE48-4845E2036466}" presName="parentLin" presStyleCnt="0"/>
      <dgm:spPr/>
    </dgm:pt>
    <dgm:pt modelId="{59AD5B00-D53D-8345-BD0A-74412FA57095}" type="pres">
      <dgm:prSet presAssocID="{A87789BE-1043-4DE6-AE48-4845E2036466}" presName="parentLeftMargin" presStyleLbl="node1" presStyleIdx="1" presStyleCnt="3"/>
      <dgm:spPr/>
    </dgm:pt>
    <dgm:pt modelId="{92A64FB7-7645-C04A-B763-2AC3287ED949}" type="pres">
      <dgm:prSet presAssocID="{A87789BE-1043-4DE6-AE48-4845E203646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F72C8F6-1B68-2B46-ABCD-D8B70F66DE9A}" type="pres">
      <dgm:prSet presAssocID="{A87789BE-1043-4DE6-AE48-4845E2036466}" presName="negativeSpace" presStyleCnt="0"/>
      <dgm:spPr/>
    </dgm:pt>
    <dgm:pt modelId="{E4AA7B7D-84A3-034D-A912-91B672E7143B}" type="pres">
      <dgm:prSet presAssocID="{A87789BE-1043-4DE6-AE48-4845E203646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F2430E-81C7-42B6-AD58-27E0E3DF2132}" srcId="{A87789BE-1043-4DE6-AE48-4845E2036466}" destId="{94AD307F-502A-48AD-B3BF-928D5FF555C9}" srcOrd="1" destOrd="0" parTransId="{10AA727C-1DE7-4E8F-9B75-703B2FAAB362}" sibTransId="{1A1A5C84-E452-4D33-92A0-7C18AABAE7F4}"/>
    <dgm:cxn modelId="{488E4C1C-9C5C-534F-AB41-9E5B927F8592}" srcId="{BAD827E0-507E-FE4B-AB69-D2C28F410EA6}" destId="{383B6850-08F1-2D4B-BFBF-EED053EEBBA3}" srcOrd="2" destOrd="0" parTransId="{FE375717-F2DE-244F-8879-1BB66259325D}" sibTransId="{99458BD6-74B0-6247-9427-00BAE7234458}"/>
    <dgm:cxn modelId="{4CB9912C-9E86-44A1-87B4-752DFE0220CA}" srcId="{A87789BE-1043-4DE6-AE48-4845E2036466}" destId="{5DA3B9CE-4E96-4042-8336-BD78FFCC7531}" srcOrd="0" destOrd="0" parTransId="{0525F6E2-C4F5-49EC-BFF9-08F0321591A9}" sibTransId="{F003CDBD-7C65-4323-BF7A-A4E045E3403B}"/>
    <dgm:cxn modelId="{675F1B3D-2E6E-844E-9290-1A5EC45FDF71}" type="presOf" srcId="{9F798670-457E-2F4D-BA2E-0F7ABD3C9294}" destId="{ECCF743C-1E8A-B740-AD6C-3CC2F34F269A}" srcOrd="0" destOrd="2" presId="urn:microsoft.com/office/officeart/2005/8/layout/list1"/>
    <dgm:cxn modelId="{463BA53E-FDF0-F748-90F8-9FB89B2E92F8}" srcId="{0921422A-24F0-4F54-9014-5660AA86BEA5}" destId="{BAD827E0-507E-FE4B-AB69-D2C28F410EA6}" srcOrd="1" destOrd="0" parTransId="{1B378513-F822-3747-AE69-12FE5839D263}" sibTransId="{D1280CED-ED19-DD40-9B86-7D42CA9237FD}"/>
    <dgm:cxn modelId="{214DAC40-D856-5C4F-BBA8-4677CFFEB602}" type="presOf" srcId="{B5076C1F-E01D-48DD-9193-D4C569A0F5A7}" destId="{64444876-ABAA-F843-B249-AD29ED548ABC}" srcOrd="0" destOrd="4" presId="urn:microsoft.com/office/officeart/2005/8/layout/list1"/>
    <dgm:cxn modelId="{5168C740-299D-DD46-9DB7-F694146D444B}" type="presOf" srcId="{5DA3B9CE-4E96-4042-8336-BD78FFCC7531}" destId="{E4AA7B7D-84A3-034D-A912-91B672E7143B}" srcOrd="0" destOrd="0" presId="urn:microsoft.com/office/officeart/2005/8/layout/list1"/>
    <dgm:cxn modelId="{8DF61B51-D600-5344-90AF-B002C01908E2}" type="presOf" srcId="{A87789BE-1043-4DE6-AE48-4845E2036466}" destId="{92A64FB7-7645-C04A-B763-2AC3287ED949}" srcOrd="1" destOrd="0" presId="urn:microsoft.com/office/officeart/2005/8/layout/list1"/>
    <dgm:cxn modelId="{73AAF151-AB37-4799-A4BB-87BEF7940B3A}" srcId="{08C8E6C6-B6D6-4B2C-83A4-48C56D6EB66A}" destId="{23250294-6BB4-4859-8C9F-FD660B64F901}" srcOrd="0" destOrd="0" parTransId="{807347FA-D257-4CE3-AC71-304E36E11568}" sibTransId="{36698EE6-E027-4D23-B46F-7CA1716F1799}"/>
    <dgm:cxn modelId="{878A2F52-D7BE-4550-9B5D-770C01911644}" srcId="{8BCCD241-82EA-4B44-9A37-4A86AB543612}" destId="{B5076C1F-E01D-48DD-9193-D4C569A0F5A7}" srcOrd="1" destOrd="0" parTransId="{EC8689CB-1C0A-4716-9C98-E4EFDB56FD8F}" sibTransId="{BEF6FA63-6998-45C3-8312-677A65C76593}"/>
    <dgm:cxn modelId="{BF9C6358-CF47-49DB-85E5-E684A42179D1}" srcId="{0921422A-24F0-4F54-9014-5660AA86BEA5}" destId="{9000A148-1849-4B6B-A275-1147F31D20E1}" srcOrd="0" destOrd="0" parTransId="{0D7F21BE-602F-4F71-91B4-E991D77FA79B}" sibTransId="{69CD0582-078A-4809-8AB8-B54E361D61DD}"/>
    <dgm:cxn modelId="{C3F09F6B-8520-4178-AA70-54E3B31A0F77}" srcId="{0921422A-24F0-4F54-9014-5660AA86BEA5}" destId="{A87789BE-1043-4DE6-AE48-4845E2036466}" srcOrd="2" destOrd="0" parTransId="{A34F5FA3-5BC8-4B4C-B81F-956448C9D345}" sibTransId="{9DDEAB54-60B6-4B03-A917-82D40F5762A7}"/>
    <dgm:cxn modelId="{40603B6F-2136-DD4B-A426-D5841C39D5EA}" type="presOf" srcId="{63E48B2F-9A4D-4DF8-BDFC-6D7E318508E9}" destId="{64444876-ABAA-F843-B249-AD29ED548ABC}" srcOrd="0" destOrd="7" presId="urn:microsoft.com/office/officeart/2005/8/layout/list1"/>
    <dgm:cxn modelId="{D1EBAA8A-3E15-8147-802F-987D65F19E0B}" type="presOf" srcId="{9000A148-1849-4B6B-A275-1147F31D20E1}" destId="{BC0842FC-A911-9A4C-BB20-64DC6A2F8AF6}" srcOrd="0" destOrd="0" presId="urn:microsoft.com/office/officeart/2005/8/layout/list1"/>
    <dgm:cxn modelId="{51770B8F-52C2-964A-BF26-A23C15847E50}" srcId="{9000A148-1849-4B6B-A275-1147F31D20E1}" destId="{7EB26441-C9FA-4A4C-9001-021F57A96198}" srcOrd="0" destOrd="0" parTransId="{C541B936-E42A-774E-B01B-93DCDE96031B}" sibTransId="{E5E25B06-4091-114C-A57F-82D2138CB130}"/>
    <dgm:cxn modelId="{E4D6439E-EFB9-3645-9F9B-17B77B51AF32}" type="presOf" srcId="{0921422A-24F0-4F54-9014-5660AA86BEA5}" destId="{4102D2CD-9361-9646-96A6-7FA5E1685935}" srcOrd="0" destOrd="0" presId="urn:microsoft.com/office/officeart/2005/8/layout/list1"/>
    <dgm:cxn modelId="{A53345A7-EC52-3C47-99FA-13C389FC9E03}" type="presOf" srcId="{35E6D056-FED8-4B71-9B57-B17D5AC81FCB}" destId="{64444876-ABAA-F843-B249-AD29ED548ABC}" srcOrd="0" destOrd="3" presId="urn:microsoft.com/office/officeart/2005/8/layout/list1"/>
    <dgm:cxn modelId="{3580B9A7-BCBF-0D47-BE82-D504191D941B}" type="presOf" srcId="{A87789BE-1043-4DE6-AE48-4845E2036466}" destId="{59AD5B00-D53D-8345-BD0A-74412FA57095}" srcOrd="0" destOrd="0" presId="urn:microsoft.com/office/officeart/2005/8/layout/list1"/>
    <dgm:cxn modelId="{92CD0DA8-ED11-CB4D-91CC-216D7A66BC07}" type="presOf" srcId="{BAD827E0-507E-FE4B-AB69-D2C28F410EA6}" destId="{BB003671-FE79-4148-824E-E40530848567}" srcOrd="1" destOrd="0" presId="urn:microsoft.com/office/officeart/2005/8/layout/list1"/>
    <dgm:cxn modelId="{2CF55BA9-C607-4EB4-9603-E5B46531E9EB}" srcId="{8BCCD241-82EA-4B44-9A37-4A86AB543612}" destId="{35E6D056-FED8-4B71-9B57-B17D5AC81FCB}" srcOrd="0" destOrd="0" parTransId="{E5897356-6440-4288-9FE2-3B45D187545F}" sibTransId="{4B445F1A-30EB-46C3-AA06-937F51944645}"/>
    <dgm:cxn modelId="{C9EA19AB-8EBD-8B45-A02A-A4A9D6B58A8C}" srcId="{9000A148-1849-4B6B-A275-1147F31D20E1}" destId="{9F798670-457E-2F4D-BA2E-0F7ABD3C9294}" srcOrd="2" destOrd="0" parTransId="{539D7194-63AD-8347-9182-181E72FC343F}" sibTransId="{30C1BFD7-8A57-CB4F-9C14-A7E556EFFA51}"/>
    <dgm:cxn modelId="{BD4475AC-0B75-4EA3-9695-F2E80F6C2C43}" srcId="{BAD827E0-507E-FE4B-AB69-D2C28F410EA6}" destId="{8BCCD241-82EA-4B44-9A37-4A86AB543612}" srcOrd="1" destOrd="0" parTransId="{20CAC818-5046-4A94-B84A-B8DD1C501ED0}" sibTransId="{CA174E32-F787-4BDA-BE3A-6B43EC336DA1}"/>
    <dgm:cxn modelId="{551DD0B2-44C8-B949-8937-862357821D2B}" type="presOf" srcId="{8BCCD241-82EA-4B44-9A37-4A86AB543612}" destId="{64444876-ABAA-F843-B249-AD29ED548ABC}" srcOrd="0" destOrd="2" presId="urn:microsoft.com/office/officeart/2005/8/layout/list1"/>
    <dgm:cxn modelId="{776657B4-C09A-AF45-8DAE-E67B0843A5B6}" type="presOf" srcId="{9000A148-1849-4B6B-A275-1147F31D20E1}" destId="{588F8ED9-9942-3E42-8D65-6B7E22CFA3E1}" srcOrd="1" destOrd="0" presId="urn:microsoft.com/office/officeart/2005/8/layout/list1"/>
    <dgm:cxn modelId="{D8724FB7-C958-1544-93DC-B3F3552DED58}" srcId="{8BCCD241-82EA-4B44-9A37-4A86AB543612}" destId="{F583015D-3CE3-8047-870C-B96271A33F74}" srcOrd="2" destOrd="0" parTransId="{CFADC800-5CB7-AF48-8C0F-2AEFCD1F7A8E}" sibTransId="{26608A03-1AC7-3F43-91EA-E4D3FABC72FF}"/>
    <dgm:cxn modelId="{1B5D26B8-5457-CC4C-B65C-664FCA0DABC5}" type="presOf" srcId="{F583015D-3CE3-8047-870C-B96271A33F74}" destId="{64444876-ABAA-F843-B249-AD29ED548ABC}" srcOrd="0" destOrd="5" presId="urn:microsoft.com/office/officeart/2005/8/layout/list1"/>
    <dgm:cxn modelId="{0D0039BB-8677-46C7-90BD-92E4DFD59D9A}" srcId="{BAD827E0-507E-FE4B-AB69-D2C28F410EA6}" destId="{08C8E6C6-B6D6-4B2C-83A4-48C56D6EB66A}" srcOrd="0" destOrd="0" parTransId="{9A99EF26-6F5C-4E03-91B4-B2813304103F}" sibTransId="{C7BC8934-607B-41B4-9DCA-0D244A6BED64}"/>
    <dgm:cxn modelId="{E3744EBC-16AE-D645-A14E-78EE46C63208}" type="presOf" srcId="{7EB26441-C9FA-4A4C-9001-021F57A96198}" destId="{ECCF743C-1E8A-B740-AD6C-3CC2F34F269A}" srcOrd="0" destOrd="0" presId="urn:microsoft.com/office/officeart/2005/8/layout/list1"/>
    <dgm:cxn modelId="{6EC6C5BD-A8D3-48DF-A205-36D894D545EB}" srcId="{383B6850-08F1-2D4B-BFBF-EED053EEBBA3}" destId="{63E48B2F-9A4D-4DF8-BDFC-6D7E318508E9}" srcOrd="0" destOrd="0" parTransId="{F0E84F01-4D3F-4E2D-A4A0-4B4836943467}" sibTransId="{7EBBC65D-EF86-4E08-9D6B-9476843ED199}"/>
    <dgm:cxn modelId="{EAA544C2-5F33-5F4B-B952-66ECF9FEF647}" type="presOf" srcId="{383B6850-08F1-2D4B-BFBF-EED053EEBBA3}" destId="{64444876-ABAA-F843-B249-AD29ED548ABC}" srcOrd="0" destOrd="6" presId="urn:microsoft.com/office/officeart/2005/8/layout/list1"/>
    <dgm:cxn modelId="{B372B9D2-0BCF-724F-928A-792D3036DFAB}" type="presOf" srcId="{23250294-6BB4-4859-8C9F-FD660B64F901}" destId="{64444876-ABAA-F843-B249-AD29ED548ABC}" srcOrd="0" destOrd="1" presId="urn:microsoft.com/office/officeart/2005/8/layout/list1"/>
    <dgm:cxn modelId="{3D0CC7D5-A72E-5040-BE68-C59EE31361A7}" type="presOf" srcId="{08C8E6C6-B6D6-4B2C-83A4-48C56D6EB66A}" destId="{64444876-ABAA-F843-B249-AD29ED548ABC}" srcOrd="0" destOrd="0" presId="urn:microsoft.com/office/officeart/2005/8/layout/list1"/>
    <dgm:cxn modelId="{B8163BDB-9BC5-DC48-8F6D-B85041EAE1A3}" type="presOf" srcId="{BAD827E0-507E-FE4B-AB69-D2C28F410EA6}" destId="{D25A5D27-99A0-9145-89DA-8FF8056D7DF6}" srcOrd="0" destOrd="0" presId="urn:microsoft.com/office/officeart/2005/8/layout/list1"/>
    <dgm:cxn modelId="{C8A842DF-C6BD-6945-8BE6-8CFB4F1F15CD}" type="presOf" srcId="{4A7BA430-12FB-3346-BE4F-02716D089DD7}" destId="{ECCF743C-1E8A-B740-AD6C-3CC2F34F269A}" srcOrd="0" destOrd="1" presId="urn:microsoft.com/office/officeart/2005/8/layout/list1"/>
    <dgm:cxn modelId="{491B46DF-043D-BD4C-8EBD-A61E58DBAD46}" type="presOf" srcId="{94AD307F-502A-48AD-B3BF-928D5FF555C9}" destId="{E4AA7B7D-84A3-034D-A912-91B672E7143B}" srcOrd="0" destOrd="1" presId="urn:microsoft.com/office/officeart/2005/8/layout/list1"/>
    <dgm:cxn modelId="{FFE74AE4-DB2D-8842-A243-6DD68E5FA089}" srcId="{9000A148-1849-4B6B-A275-1147F31D20E1}" destId="{4A7BA430-12FB-3346-BE4F-02716D089DD7}" srcOrd="1" destOrd="0" parTransId="{5D5640F6-0282-D14C-8CEC-A314C618B958}" sibTransId="{B1F3CBA6-C53A-4A4B-BCA5-7C59F2A4279D}"/>
    <dgm:cxn modelId="{00BA3CB4-7C15-3542-80FE-8F6357BB6B82}" type="presParOf" srcId="{4102D2CD-9361-9646-96A6-7FA5E1685935}" destId="{13688ED2-8FF3-6D41-AEAC-6838C8805C21}" srcOrd="0" destOrd="0" presId="urn:microsoft.com/office/officeart/2005/8/layout/list1"/>
    <dgm:cxn modelId="{A0549E16-5EEB-AC4D-AB25-D58674D8C654}" type="presParOf" srcId="{13688ED2-8FF3-6D41-AEAC-6838C8805C21}" destId="{BC0842FC-A911-9A4C-BB20-64DC6A2F8AF6}" srcOrd="0" destOrd="0" presId="urn:microsoft.com/office/officeart/2005/8/layout/list1"/>
    <dgm:cxn modelId="{53CD496A-C01C-0C43-A027-724024083208}" type="presParOf" srcId="{13688ED2-8FF3-6D41-AEAC-6838C8805C21}" destId="{588F8ED9-9942-3E42-8D65-6B7E22CFA3E1}" srcOrd="1" destOrd="0" presId="urn:microsoft.com/office/officeart/2005/8/layout/list1"/>
    <dgm:cxn modelId="{4011EB03-DE4B-D446-BE4A-35A4199FEF69}" type="presParOf" srcId="{4102D2CD-9361-9646-96A6-7FA5E1685935}" destId="{29FD2FA0-BB69-5B4B-9D64-CE503720E38D}" srcOrd="1" destOrd="0" presId="urn:microsoft.com/office/officeart/2005/8/layout/list1"/>
    <dgm:cxn modelId="{3BA88404-8971-DA4C-B97F-F35E16A373D8}" type="presParOf" srcId="{4102D2CD-9361-9646-96A6-7FA5E1685935}" destId="{ECCF743C-1E8A-B740-AD6C-3CC2F34F269A}" srcOrd="2" destOrd="0" presId="urn:microsoft.com/office/officeart/2005/8/layout/list1"/>
    <dgm:cxn modelId="{829833E4-D44F-E246-A138-872ADAEDC687}" type="presParOf" srcId="{4102D2CD-9361-9646-96A6-7FA5E1685935}" destId="{CCCF9C31-324B-6A43-A99E-975A0F22C2DE}" srcOrd="3" destOrd="0" presId="urn:microsoft.com/office/officeart/2005/8/layout/list1"/>
    <dgm:cxn modelId="{E86FBA7A-7A8C-1F4D-8EE3-341E9D11EA62}" type="presParOf" srcId="{4102D2CD-9361-9646-96A6-7FA5E1685935}" destId="{29BEA990-B9DC-4E43-AAAD-F2BF03F30211}" srcOrd="4" destOrd="0" presId="urn:microsoft.com/office/officeart/2005/8/layout/list1"/>
    <dgm:cxn modelId="{C0260318-1860-E646-AAC5-F20CE52AF3C6}" type="presParOf" srcId="{29BEA990-B9DC-4E43-AAAD-F2BF03F30211}" destId="{D25A5D27-99A0-9145-89DA-8FF8056D7DF6}" srcOrd="0" destOrd="0" presId="urn:microsoft.com/office/officeart/2005/8/layout/list1"/>
    <dgm:cxn modelId="{11508DAE-478E-9B43-A6B2-BC75D54D561F}" type="presParOf" srcId="{29BEA990-B9DC-4E43-AAAD-F2BF03F30211}" destId="{BB003671-FE79-4148-824E-E40530848567}" srcOrd="1" destOrd="0" presId="urn:microsoft.com/office/officeart/2005/8/layout/list1"/>
    <dgm:cxn modelId="{33E95CB9-1835-D44B-B30A-49B371E14B08}" type="presParOf" srcId="{4102D2CD-9361-9646-96A6-7FA5E1685935}" destId="{9AFEB671-F535-7B46-B0CF-A55607CE2E29}" srcOrd="5" destOrd="0" presId="urn:microsoft.com/office/officeart/2005/8/layout/list1"/>
    <dgm:cxn modelId="{4C3E6203-68CC-1E49-8FD3-A00C8F4780C2}" type="presParOf" srcId="{4102D2CD-9361-9646-96A6-7FA5E1685935}" destId="{64444876-ABAA-F843-B249-AD29ED548ABC}" srcOrd="6" destOrd="0" presId="urn:microsoft.com/office/officeart/2005/8/layout/list1"/>
    <dgm:cxn modelId="{C5019E4A-405D-424E-9022-9F87835CF78E}" type="presParOf" srcId="{4102D2CD-9361-9646-96A6-7FA5E1685935}" destId="{017C6E7B-23F5-3F47-9041-5E622F4049D1}" srcOrd="7" destOrd="0" presId="urn:microsoft.com/office/officeart/2005/8/layout/list1"/>
    <dgm:cxn modelId="{9A4506D8-3BF6-604D-A8FE-C96D2858D2A9}" type="presParOf" srcId="{4102D2CD-9361-9646-96A6-7FA5E1685935}" destId="{65E1DE47-A4AB-D244-942D-1CC875FBF4D8}" srcOrd="8" destOrd="0" presId="urn:microsoft.com/office/officeart/2005/8/layout/list1"/>
    <dgm:cxn modelId="{900A98CE-3669-FF4C-BB42-AA6B3DD9B1F4}" type="presParOf" srcId="{65E1DE47-A4AB-D244-942D-1CC875FBF4D8}" destId="{59AD5B00-D53D-8345-BD0A-74412FA57095}" srcOrd="0" destOrd="0" presId="urn:microsoft.com/office/officeart/2005/8/layout/list1"/>
    <dgm:cxn modelId="{B96C7379-46B1-2E40-88A8-440EC36278C4}" type="presParOf" srcId="{65E1DE47-A4AB-D244-942D-1CC875FBF4D8}" destId="{92A64FB7-7645-C04A-B763-2AC3287ED949}" srcOrd="1" destOrd="0" presId="urn:microsoft.com/office/officeart/2005/8/layout/list1"/>
    <dgm:cxn modelId="{A809AC7B-123A-9444-A83D-98EEF87928DD}" type="presParOf" srcId="{4102D2CD-9361-9646-96A6-7FA5E1685935}" destId="{FF72C8F6-1B68-2B46-ABCD-D8B70F66DE9A}" srcOrd="9" destOrd="0" presId="urn:microsoft.com/office/officeart/2005/8/layout/list1"/>
    <dgm:cxn modelId="{4882CE5A-ACEE-F245-B252-62DBEFC87081}" type="presParOf" srcId="{4102D2CD-9361-9646-96A6-7FA5E1685935}" destId="{E4AA7B7D-84A3-034D-A912-91B672E714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354AEE-85F1-4D46-B388-A795DFC217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A62223E-80E9-4590-8A2D-6BA9F24EC68D}">
      <dgm:prSet/>
      <dgm:spPr/>
      <dgm:t>
        <a:bodyPr/>
        <a:lstStyle/>
        <a:p>
          <a:r>
            <a:rPr lang="en-US" dirty="0"/>
            <a:t>Empathy (Allies)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C9A6B8C-FCFD-4BBC-8F8B-2184BB22130B}" type="parTrans" cxnId="{B3BC63E2-D220-4DE2-8A74-1FE7208CD1A2}">
      <dgm:prSet/>
      <dgm:spPr/>
      <dgm:t>
        <a:bodyPr/>
        <a:lstStyle/>
        <a:p>
          <a:endParaRPr lang="en-US"/>
        </a:p>
      </dgm:t>
    </dgm:pt>
    <dgm:pt modelId="{C7B9D931-5B84-4111-90FE-BDA315F060A8}" type="sibTrans" cxnId="{B3BC63E2-D220-4DE2-8A74-1FE7208CD1A2}">
      <dgm:prSet/>
      <dgm:spPr/>
      <dgm:t>
        <a:bodyPr/>
        <a:lstStyle/>
        <a:p>
          <a:endParaRPr lang="en-US"/>
        </a:p>
      </dgm:t>
    </dgm:pt>
    <dgm:pt modelId="{FB6B832D-BC56-4291-88A9-0973C625982A}">
      <dgm:prSet/>
      <dgm:spPr/>
      <dgm:t>
        <a:bodyPr/>
        <a:lstStyle/>
        <a:p>
          <a:r>
            <a:rPr lang="en-US" dirty="0"/>
            <a:t>Find and embolden your champion 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AF2678C-57F6-4878-B803-F722897E2A0C}" type="parTrans" cxnId="{39D74176-698A-4677-A8DC-CC960B185B95}">
      <dgm:prSet/>
      <dgm:spPr/>
      <dgm:t>
        <a:bodyPr/>
        <a:lstStyle/>
        <a:p>
          <a:endParaRPr lang="en-US"/>
        </a:p>
      </dgm:t>
    </dgm:pt>
    <dgm:pt modelId="{F6F3FA12-E6E3-46FA-ADA3-048031F92C23}" type="sibTrans" cxnId="{39D74176-698A-4677-A8DC-CC960B185B95}">
      <dgm:prSet/>
      <dgm:spPr/>
      <dgm:t>
        <a:bodyPr/>
        <a:lstStyle/>
        <a:p>
          <a:endParaRPr lang="en-US"/>
        </a:p>
      </dgm:t>
    </dgm:pt>
    <dgm:pt modelId="{0051B2CB-F65A-4409-80A5-EDE4663EEA9A}">
      <dgm:prSet/>
      <dgm:spPr/>
      <dgm:t>
        <a:bodyPr/>
        <a:lstStyle/>
        <a:p>
          <a:r>
            <a:rPr lang="en-US" dirty="0"/>
            <a:t>Start where you are with small, doable next actions: eat the elephant one bite at a time​</a:t>
          </a:r>
        </a:p>
      </dgm:t>
    </dgm:pt>
    <dgm:pt modelId="{D4E777E1-2F97-436F-856B-5F66EC412C22}" type="parTrans" cxnId="{C7D31FAC-CF08-4AED-B3CC-329BC80B0776}">
      <dgm:prSet/>
      <dgm:spPr/>
      <dgm:t>
        <a:bodyPr/>
        <a:lstStyle/>
        <a:p>
          <a:endParaRPr lang="en-US"/>
        </a:p>
      </dgm:t>
    </dgm:pt>
    <dgm:pt modelId="{3690886A-C4CA-4257-B0E6-3A30234B5EA8}" type="sibTrans" cxnId="{C7D31FAC-CF08-4AED-B3CC-329BC80B0776}">
      <dgm:prSet/>
      <dgm:spPr/>
      <dgm:t>
        <a:bodyPr/>
        <a:lstStyle/>
        <a:p>
          <a:endParaRPr lang="en-US"/>
        </a:p>
      </dgm:t>
    </dgm:pt>
    <dgm:pt modelId="{69319974-BDD0-4762-AE71-00F5E4AB3E60}">
      <dgm:prSet/>
      <dgm:spPr/>
      <dgm:t>
        <a:bodyPr/>
        <a:lstStyle/>
        <a:p>
          <a:r>
            <a:rPr lang="en-US" dirty="0"/>
            <a:t>Positive reinforcement: Make UX interactions a help, not a burden​</a:t>
          </a:r>
          <a:br>
            <a:rPr lang="en-US" dirty="0"/>
          </a:br>
          <a:endParaRPr lang="en-US" dirty="0"/>
        </a:p>
      </dgm:t>
    </dgm:pt>
    <dgm:pt modelId="{DE35AA3E-3FA5-464A-B045-F6E068F24ACC}" type="parTrans" cxnId="{E99A6DE7-7A5A-405D-BDBC-62B61009DA82}">
      <dgm:prSet/>
      <dgm:spPr/>
      <dgm:t>
        <a:bodyPr/>
        <a:lstStyle/>
        <a:p>
          <a:endParaRPr lang="en-US"/>
        </a:p>
      </dgm:t>
    </dgm:pt>
    <dgm:pt modelId="{7F8D2A3B-60AA-47F7-A391-45D27D738865}" type="sibTrans" cxnId="{E99A6DE7-7A5A-405D-BDBC-62B61009DA82}">
      <dgm:prSet/>
      <dgm:spPr/>
      <dgm:t>
        <a:bodyPr/>
        <a:lstStyle/>
        <a:p>
          <a:endParaRPr lang="en-US"/>
        </a:p>
      </dgm:t>
    </dgm:pt>
    <dgm:pt modelId="{C280563B-820F-459F-9079-8A81F0BB6F21}">
      <dgm:prSet/>
      <dgm:spPr/>
      <dgm:t>
        <a:bodyPr/>
        <a:lstStyle/>
        <a:p>
          <a:r>
            <a:rPr lang="en-US" dirty="0"/>
            <a:t>Packages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5F77149A-B28B-4CDA-8D08-E5F9C7C03688}" type="parTrans" cxnId="{30402B8F-BD85-4F7F-8200-5CCA22162A9A}">
      <dgm:prSet/>
      <dgm:spPr/>
      <dgm:t>
        <a:bodyPr/>
        <a:lstStyle/>
        <a:p>
          <a:endParaRPr lang="en-US"/>
        </a:p>
      </dgm:t>
    </dgm:pt>
    <dgm:pt modelId="{544F94AB-D523-4996-96E9-C9B9EC90A15D}" type="sibTrans" cxnId="{30402B8F-BD85-4F7F-8200-5CCA22162A9A}">
      <dgm:prSet/>
      <dgm:spPr/>
      <dgm:t>
        <a:bodyPr/>
        <a:lstStyle/>
        <a:p>
          <a:endParaRPr lang="en-US"/>
        </a:p>
      </dgm:t>
    </dgm:pt>
    <dgm:pt modelId="{BAF45823-A4E7-4EC8-A724-F9708512CA60}">
      <dgm:prSet/>
      <dgm:spPr/>
      <dgm:t>
        <a:bodyPr/>
        <a:lstStyle/>
        <a:p>
          <a:r>
            <a:rPr lang="en-US" dirty="0"/>
            <a:t>Create small, medium, and large UX principles, process, and patterns​</a:t>
          </a:r>
          <a:br>
            <a:rPr lang="en-US" dirty="0"/>
          </a:b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8BA3504-34D0-4B41-A382-EFF85A124F25}" type="parTrans" cxnId="{920FDEA4-7016-497C-B869-A186E3738028}">
      <dgm:prSet/>
      <dgm:spPr/>
      <dgm:t>
        <a:bodyPr/>
        <a:lstStyle/>
        <a:p>
          <a:endParaRPr lang="en-US"/>
        </a:p>
      </dgm:t>
    </dgm:pt>
    <dgm:pt modelId="{98A03E75-7958-459C-86E3-AAA849E70860}" type="sibTrans" cxnId="{920FDEA4-7016-497C-B869-A186E3738028}">
      <dgm:prSet/>
      <dgm:spPr/>
      <dgm:t>
        <a:bodyPr/>
        <a:lstStyle/>
        <a:p>
          <a:endParaRPr lang="en-US"/>
        </a:p>
      </dgm:t>
    </dgm:pt>
    <dgm:pt modelId="{40FB7925-9DCD-44D1-ABFA-6CF1CDE4B203}">
      <dgm:prSet/>
      <dgm:spPr/>
      <dgm:t>
        <a:bodyPr/>
        <a:lstStyle/>
        <a:p>
          <a:r>
            <a:rPr lang="en-US" dirty="0"/>
            <a:t>Feedback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C9F4851-5AAF-481D-9C76-76F6B3321891}" type="parTrans" cxnId="{E26C63F8-6C54-4AAD-95C8-DD721F4D4631}">
      <dgm:prSet/>
      <dgm:spPr/>
      <dgm:t>
        <a:bodyPr/>
        <a:lstStyle/>
        <a:p>
          <a:endParaRPr lang="en-US"/>
        </a:p>
      </dgm:t>
    </dgm:pt>
    <dgm:pt modelId="{02B6E311-3A06-409B-BF69-E034F1ECE24E}" type="sibTrans" cxnId="{E26C63F8-6C54-4AAD-95C8-DD721F4D4631}">
      <dgm:prSet/>
      <dgm:spPr/>
      <dgm:t>
        <a:bodyPr/>
        <a:lstStyle/>
        <a:p>
          <a:endParaRPr lang="en-US"/>
        </a:p>
      </dgm:t>
    </dgm:pt>
    <dgm:pt modelId="{C8FF8AC9-C369-455A-B86F-80EBC1CAC2F9}">
      <dgm:prSet/>
      <dgm:spPr/>
      <dgm:t>
        <a:bodyPr/>
        <a:lstStyle/>
        <a:p>
          <a:r>
            <a:rPr lang="en-US" dirty="0"/>
            <a:t>Build in feedback loops​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929D487-F21D-42CC-8365-E487B414DED2}" type="parTrans" cxnId="{134A523A-9BBF-413F-A959-36808BFD01A4}">
      <dgm:prSet/>
      <dgm:spPr/>
      <dgm:t>
        <a:bodyPr/>
        <a:lstStyle/>
        <a:p>
          <a:endParaRPr lang="en-US"/>
        </a:p>
      </dgm:t>
    </dgm:pt>
    <dgm:pt modelId="{3D817CD8-B1CD-4161-8470-3D6E16FB4E9D}" type="sibTrans" cxnId="{134A523A-9BBF-413F-A959-36808BFD01A4}">
      <dgm:prSet/>
      <dgm:spPr/>
      <dgm:t>
        <a:bodyPr/>
        <a:lstStyle/>
        <a:p>
          <a:endParaRPr lang="en-US"/>
        </a:p>
      </dgm:t>
    </dgm:pt>
    <dgm:pt modelId="{A40F26A2-CD2D-4348-8027-9A74A22B73BB}">
      <dgm:prSet/>
      <dgm:spPr/>
      <dgm:t>
        <a:bodyPr/>
        <a:lstStyle/>
        <a:p>
          <a:r>
            <a:rPr lang="en-US" dirty="0"/>
            <a:t>Track simple data and share in regular reports with stakeholders​</a:t>
          </a:r>
        </a:p>
      </dgm:t>
    </dgm:pt>
    <dgm:pt modelId="{C6DE5D39-5457-47D1-8E63-D3C064CBC226}" type="parTrans" cxnId="{BBEB8172-D52E-4155-82EC-3673DFAA2504}">
      <dgm:prSet/>
      <dgm:spPr/>
      <dgm:t>
        <a:bodyPr/>
        <a:lstStyle/>
        <a:p>
          <a:endParaRPr lang="en-US"/>
        </a:p>
      </dgm:t>
    </dgm:pt>
    <dgm:pt modelId="{18630C5C-DF6F-4FFD-97FB-F066B553D592}" type="sibTrans" cxnId="{BBEB8172-D52E-4155-82EC-3673DFAA2504}">
      <dgm:prSet/>
      <dgm:spPr/>
      <dgm:t>
        <a:bodyPr/>
        <a:lstStyle/>
        <a:p>
          <a:endParaRPr lang="en-US"/>
        </a:p>
      </dgm:t>
    </dgm:pt>
    <dgm:pt modelId="{E68E615B-8B2D-478A-B3B4-798C1AC05370}">
      <dgm:prSet/>
      <dgm:spPr/>
      <dgm:t>
        <a:bodyPr/>
        <a:lstStyle/>
        <a:p>
          <a:r>
            <a:rPr lang="en-US" dirty="0"/>
            <a:t>Create sharable infographics</a:t>
          </a:r>
        </a:p>
      </dgm:t>
    </dgm:pt>
    <dgm:pt modelId="{591A32AC-9C50-47ED-B468-A9137A4E8E53}" type="parTrans" cxnId="{88A1F5CF-AFE4-42A7-8929-835E655D85B9}">
      <dgm:prSet/>
      <dgm:spPr/>
      <dgm:t>
        <a:bodyPr/>
        <a:lstStyle/>
        <a:p>
          <a:endParaRPr lang="en-US"/>
        </a:p>
      </dgm:t>
    </dgm:pt>
    <dgm:pt modelId="{4DE47BE4-906B-4049-8876-2D76D76D7CF1}" type="sibTrans" cxnId="{88A1F5CF-AFE4-42A7-8929-835E655D85B9}">
      <dgm:prSet/>
      <dgm:spPr/>
      <dgm:t>
        <a:bodyPr/>
        <a:lstStyle/>
        <a:p>
          <a:endParaRPr lang="en-US"/>
        </a:p>
      </dgm:t>
    </dgm:pt>
    <dgm:pt modelId="{17CB1F0F-52D0-4538-AB58-451C7B92775F}">
      <dgm:prSet/>
      <dgm:spPr/>
      <dgm:t>
        <a:bodyPr/>
        <a:lstStyle/>
        <a:p>
          <a:r>
            <a:rPr lang="en-US" dirty="0"/>
            <a:t>Usability test results &amp; video highlights</a:t>
          </a:r>
          <a:br>
            <a:rPr lang="en-US" dirty="0"/>
          </a:br>
          <a:endParaRPr lang="en-US" dirty="0"/>
        </a:p>
      </dgm:t>
    </dgm:pt>
    <dgm:pt modelId="{FB90B03B-3A03-442B-8078-68DFBB018C54}" type="parTrans" cxnId="{0912D9C7-EB24-4367-B37C-93AB25F40165}">
      <dgm:prSet/>
      <dgm:spPr/>
      <dgm:t>
        <a:bodyPr/>
        <a:lstStyle/>
        <a:p>
          <a:endParaRPr lang="en-US"/>
        </a:p>
      </dgm:t>
    </dgm:pt>
    <dgm:pt modelId="{E38C1082-CCB5-40E6-9300-9A9A1B32CEE2}" type="sibTrans" cxnId="{0912D9C7-EB24-4367-B37C-93AB25F40165}">
      <dgm:prSet/>
      <dgm:spPr/>
      <dgm:t>
        <a:bodyPr/>
        <a:lstStyle/>
        <a:p>
          <a:endParaRPr lang="en-US"/>
        </a:p>
      </dgm:t>
    </dgm:pt>
    <dgm:pt modelId="{C54C16E2-0DED-4739-A493-2AA7DAB27F24}">
      <dgm:prSet/>
      <dgm:spPr/>
      <dgm:t>
        <a:bodyPr/>
        <a:lstStyle/>
        <a:p>
          <a:r>
            <a:rPr lang="en-US" dirty="0"/>
            <a:t>Community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D4207CB-AB15-4C4F-848F-6BBD4CAB48B3}" type="parTrans" cxnId="{8604D20D-CEFC-4B58-9342-37E3121FE4F6}">
      <dgm:prSet/>
      <dgm:spPr/>
      <dgm:t>
        <a:bodyPr/>
        <a:lstStyle/>
        <a:p>
          <a:endParaRPr lang="en-US"/>
        </a:p>
      </dgm:t>
    </dgm:pt>
    <dgm:pt modelId="{AC0A28E3-BED8-4AF3-AE46-74BAD01BD788}" type="sibTrans" cxnId="{8604D20D-CEFC-4B58-9342-37E3121FE4F6}">
      <dgm:prSet/>
      <dgm:spPr/>
      <dgm:t>
        <a:bodyPr/>
        <a:lstStyle/>
        <a:p>
          <a:endParaRPr lang="en-US"/>
        </a:p>
      </dgm:t>
    </dgm:pt>
    <dgm:pt modelId="{916CC088-AE55-4860-B1CC-8940D1F580A7}">
      <dgm:prSet/>
      <dgm:spPr/>
      <dgm:t>
        <a:bodyPr/>
        <a:lstStyle/>
        <a:p>
          <a:r>
            <a:rPr lang="en-US" dirty="0"/>
            <a:t>Develop a community of practice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8FD5F65-3809-46F5-93DE-A73871CC7EE3}" type="parTrans" cxnId="{7F59239C-F876-472B-925D-E8B366744083}">
      <dgm:prSet/>
      <dgm:spPr/>
      <dgm:t>
        <a:bodyPr/>
        <a:lstStyle/>
        <a:p>
          <a:endParaRPr lang="en-US"/>
        </a:p>
      </dgm:t>
    </dgm:pt>
    <dgm:pt modelId="{8A191F43-9434-479E-A101-5E6B2537D21C}" type="sibTrans" cxnId="{7F59239C-F876-472B-925D-E8B366744083}">
      <dgm:prSet/>
      <dgm:spPr/>
      <dgm:t>
        <a:bodyPr/>
        <a:lstStyle/>
        <a:p>
          <a:endParaRPr lang="en-US"/>
        </a:p>
      </dgm:t>
    </dgm:pt>
    <dgm:pt modelId="{77FB16B6-4963-7640-AB56-3051F13B6C29}">
      <dgm:prSet/>
      <dgm:spPr/>
      <dgm:t>
        <a:bodyPr/>
        <a:lstStyle/>
        <a:p>
          <a:r>
            <a:rPr lang="en-US" dirty="0"/>
            <a:t>Make it FUN, welcoming, generous, and helpful</a:t>
          </a:r>
        </a:p>
      </dgm:t>
    </dgm:pt>
    <dgm:pt modelId="{91F2DCE9-22EC-3F47-A064-C1F66A47F4EA}" type="parTrans" cxnId="{5D4D57B2-860F-5D45-BB6B-5160D08CFE91}">
      <dgm:prSet/>
      <dgm:spPr/>
      <dgm:t>
        <a:bodyPr/>
        <a:lstStyle/>
        <a:p>
          <a:endParaRPr lang="en-US"/>
        </a:p>
      </dgm:t>
    </dgm:pt>
    <dgm:pt modelId="{B4883AD9-F9CE-DA4D-9A39-1A7CDA21E587}" type="sibTrans" cxnId="{5D4D57B2-860F-5D45-BB6B-5160D08CFE91}">
      <dgm:prSet/>
      <dgm:spPr/>
      <dgm:t>
        <a:bodyPr/>
        <a:lstStyle/>
        <a:p>
          <a:endParaRPr lang="en-US"/>
        </a:p>
      </dgm:t>
    </dgm:pt>
    <dgm:pt modelId="{EE8F63F3-BEAE-7548-AC79-14AD8D9A1366}" type="pres">
      <dgm:prSet presAssocID="{2C354AEE-85F1-4D46-B388-A795DFC217B1}" presName="linear" presStyleCnt="0">
        <dgm:presLayoutVars>
          <dgm:animLvl val="lvl"/>
          <dgm:resizeHandles val="exact"/>
        </dgm:presLayoutVars>
      </dgm:prSet>
      <dgm:spPr/>
    </dgm:pt>
    <dgm:pt modelId="{D4B64380-B7D9-1049-A0E1-FBC5D1473D6D}" type="pres">
      <dgm:prSet presAssocID="{5A62223E-80E9-4590-8A2D-6BA9F24EC68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010BD8-8800-3D46-B706-38CFB2628F72}" type="pres">
      <dgm:prSet presAssocID="{5A62223E-80E9-4590-8A2D-6BA9F24EC68D}" presName="childText" presStyleLbl="revTx" presStyleIdx="0" presStyleCnt="4">
        <dgm:presLayoutVars>
          <dgm:bulletEnabled val="1"/>
        </dgm:presLayoutVars>
      </dgm:prSet>
      <dgm:spPr/>
    </dgm:pt>
    <dgm:pt modelId="{29FBFD2E-7C30-E949-800C-85CC7C951711}" type="pres">
      <dgm:prSet presAssocID="{C280563B-820F-459F-9079-8A81F0BB6F2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0B8092-5375-1644-B93F-82940D672CB7}" type="pres">
      <dgm:prSet presAssocID="{C280563B-820F-459F-9079-8A81F0BB6F21}" presName="childText" presStyleLbl="revTx" presStyleIdx="1" presStyleCnt="4">
        <dgm:presLayoutVars>
          <dgm:bulletEnabled val="1"/>
        </dgm:presLayoutVars>
      </dgm:prSet>
      <dgm:spPr/>
    </dgm:pt>
    <dgm:pt modelId="{62CE5157-B4C1-A64D-969D-83A6C932B7A3}" type="pres">
      <dgm:prSet presAssocID="{40FB7925-9DCD-44D1-ABFA-6CF1CDE4B2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B6681C3-4881-3B46-B052-916F45C202D2}" type="pres">
      <dgm:prSet presAssocID="{40FB7925-9DCD-44D1-ABFA-6CF1CDE4B203}" presName="childText" presStyleLbl="revTx" presStyleIdx="2" presStyleCnt="4">
        <dgm:presLayoutVars>
          <dgm:bulletEnabled val="1"/>
        </dgm:presLayoutVars>
      </dgm:prSet>
      <dgm:spPr/>
    </dgm:pt>
    <dgm:pt modelId="{69D6D074-1D63-8E4C-BC0B-B5B9F8AA5333}" type="pres">
      <dgm:prSet presAssocID="{C54C16E2-0DED-4739-A493-2AA7DAB27F2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039BF6D-8EDA-434B-BD9A-144FA90BF39C}" type="pres">
      <dgm:prSet presAssocID="{C54C16E2-0DED-4739-A493-2AA7DAB27F2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05DE2103-2B45-3242-A2D4-A6BDD601C3D9}" type="presOf" srcId="{BAF45823-A4E7-4EC8-A724-F9708512CA60}" destId="{F70B8092-5375-1644-B93F-82940D672CB7}" srcOrd="0" destOrd="0" presId="urn:microsoft.com/office/officeart/2005/8/layout/vList2"/>
    <dgm:cxn modelId="{8604D20D-CEFC-4B58-9342-37E3121FE4F6}" srcId="{2C354AEE-85F1-4D46-B388-A795DFC217B1}" destId="{C54C16E2-0DED-4739-A493-2AA7DAB27F24}" srcOrd="3" destOrd="0" parTransId="{2D4207CB-AB15-4C4F-848F-6BBD4CAB48B3}" sibTransId="{AC0A28E3-BED8-4AF3-AE46-74BAD01BD788}"/>
    <dgm:cxn modelId="{93889414-8251-C14C-A473-F94DFEC5EB9D}" type="presOf" srcId="{2C354AEE-85F1-4D46-B388-A795DFC217B1}" destId="{EE8F63F3-BEAE-7548-AC79-14AD8D9A1366}" srcOrd="0" destOrd="0" presId="urn:microsoft.com/office/officeart/2005/8/layout/vList2"/>
    <dgm:cxn modelId="{82764B2F-1B97-1B4F-BD38-E2131D2ED068}" type="presOf" srcId="{A40F26A2-CD2D-4348-8027-9A74A22B73BB}" destId="{2B6681C3-4881-3B46-B052-916F45C202D2}" srcOrd="0" destOrd="1" presId="urn:microsoft.com/office/officeart/2005/8/layout/vList2"/>
    <dgm:cxn modelId="{134A523A-9BBF-413F-A959-36808BFD01A4}" srcId="{40FB7925-9DCD-44D1-ABFA-6CF1CDE4B203}" destId="{C8FF8AC9-C369-455A-B86F-80EBC1CAC2F9}" srcOrd="0" destOrd="0" parTransId="{3929D487-F21D-42CC-8365-E487B414DED2}" sibTransId="{3D817CD8-B1CD-4161-8470-3D6E16FB4E9D}"/>
    <dgm:cxn modelId="{2E179050-21F0-E644-9A6E-DE260CADC3DB}" type="presOf" srcId="{E68E615B-8B2D-478A-B3B4-798C1AC05370}" destId="{2B6681C3-4881-3B46-B052-916F45C202D2}" srcOrd="0" destOrd="2" presId="urn:microsoft.com/office/officeart/2005/8/layout/vList2"/>
    <dgm:cxn modelId="{D922FC6C-F84C-CC44-86C1-E0E0B6895C6B}" type="presOf" srcId="{17CB1F0F-52D0-4538-AB58-451C7B92775F}" destId="{2B6681C3-4881-3B46-B052-916F45C202D2}" srcOrd="0" destOrd="3" presId="urn:microsoft.com/office/officeart/2005/8/layout/vList2"/>
    <dgm:cxn modelId="{D71E0071-5FE4-8F4B-A5DD-64CDDF4BD7D3}" type="presOf" srcId="{0051B2CB-F65A-4409-80A5-EDE4663EEA9A}" destId="{6C010BD8-8800-3D46-B706-38CFB2628F72}" srcOrd="0" destOrd="1" presId="urn:microsoft.com/office/officeart/2005/8/layout/vList2"/>
    <dgm:cxn modelId="{BBEB8172-D52E-4155-82EC-3673DFAA2504}" srcId="{40FB7925-9DCD-44D1-ABFA-6CF1CDE4B203}" destId="{A40F26A2-CD2D-4348-8027-9A74A22B73BB}" srcOrd="1" destOrd="0" parTransId="{C6DE5D39-5457-47D1-8E63-D3C064CBC226}" sibTransId="{18630C5C-DF6F-4FFD-97FB-F066B553D592}"/>
    <dgm:cxn modelId="{0CDF9273-42DB-7F43-90B5-6477E055F9CB}" type="presOf" srcId="{916CC088-AE55-4860-B1CC-8940D1F580A7}" destId="{3039BF6D-8EDA-434B-BD9A-144FA90BF39C}" srcOrd="0" destOrd="0" presId="urn:microsoft.com/office/officeart/2005/8/layout/vList2"/>
    <dgm:cxn modelId="{39D74176-698A-4677-A8DC-CC960B185B95}" srcId="{5A62223E-80E9-4590-8A2D-6BA9F24EC68D}" destId="{FB6B832D-BC56-4291-88A9-0973C625982A}" srcOrd="0" destOrd="0" parTransId="{7AF2678C-57F6-4878-B803-F722897E2A0C}" sibTransId="{F6F3FA12-E6E3-46FA-ADA3-048031F92C23}"/>
    <dgm:cxn modelId="{4848548C-1B8D-0247-91AE-CD6CFEA20955}" type="presOf" srcId="{C280563B-820F-459F-9079-8A81F0BB6F21}" destId="{29FBFD2E-7C30-E949-800C-85CC7C951711}" srcOrd="0" destOrd="0" presId="urn:microsoft.com/office/officeart/2005/8/layout/vList2"/>
    <dgm:cxn modelId="{30402B8F-BD85-4F7F-8200-5CCA22162A9A}" srcId="{2C354AEE-85F1-4D46-B388-A795DFC217B1}" destId="{C280563B-820F-459F-9079-8A81F0BB6F21}" srcOrd="1" destOrd="0" parTransId="{5F77149A-B28B-4CDA-8D08-E5F9C7C03688}" sibTransId="{544F94AB-D523-4996-96E9-C9B9EC90A15D}"/>
    <dgm:cxn modelId="{7F59239C-F876-472B-925D-E8B366744083}" srcId="{C54C16E2-0DED-4739-A493-2AA7DAB27F24}" destId="{916CC088-AE55-4860-B1CC-8940D1F580A7}" srcOrd="0" destOrd="0" parTransId="{48FD5F65-3809-46F5-93DE-A73871CC7EE3}" sibTransId="{8A191F43-9434-479E-A101-5E6B2537D21C}"/>
    <dgm:cxn modelId="{920FDEA4-7016-497C-B869-A186E3738028}" srcId="{C280563B-820F-459F-9079-8A81F0BB6F21}" destId="{BAF45823-A4E7-4EC8-A724-F9708512CA60}" srcOrd="0" destOrd="0" parTransId="{18BA3504-34D0-4B41-A382-EFF85A124F25}" sibTransId="{98A03E75-7958-459C-86E3-AAA849E70860}"/>
    <dgm:cxn modelId="{C7D31FAC-CF08-4AED-B3CC-329BC80B0776}" srcId="{5A62223E-80E9-4590-8A2D-6BA9F24EC68D}" destId="{0051B2CB-F65A-4409-80A5-EDE4663EEA9A}" srcOrd="1" destOrd="0" parTransId="{D4E777E1-2F97-436F-856B-5F66EC412C22}" sibTransId="{3690886A-C4CA-4257-B0E6-3A30234B5EA8}"/>
    <dgm:cxn modelId="{5D4D57B2-860F-5D45-BB6B-5160D08CFE91}" srcId="{C54C16E2-0DED-4739-A493-2AA7DAB27F24}" destId="{77FB16B6-4963-7640-AB56-3051F13B6C29}" srcOrd="1" destOrd="0" parTransId="{91F2DCE9-22EC-3F47-A064-C1F66A47F4EA}" sibTransId="{B4883AD9-F9CE-DA4D-9A39-1A7CDA21E587}"/>
    <dgm:cxn modelId="{0912D9C7-EB24-4367-B37C-93AB25F40165}" srcId="{40FB7925-9DCD-44D1-ABFA-6CF1CDE4B203}" destId="{17CB1F0F-52D0-4538-AB58-451C7B92775F}" srcOrd="3" destOrd="0" parTransId="{FB90B03B-3A03-442B-8078-68DFBB018C54}" sibTransId="{E38C1082-CCB5-40E6-9300-9A9A1B32CEE2}"/>
    <dgm:cxn modelId="{88A1F5CF-AFE4-42A7-8929-835E655D85B9}" srcId="{40FB7925-9DCD-44D1-ABFA-6CF1CDE4B203}" destId="{E68E615B-8B2D-478A-B3B4-798C1AC05370}" srcOrd="2" destOrd="0" parTransId="{591A32AC-9C50-47ED-B468-A9137A4E8E53}" sibTransId="{4DE47BE4-906B-4049-8876-2D76D76D7CF1}"/>
    <dgm:cxn modelId="{E30CE4D0-0F5F-C346-812D-5B68B3B1646C}" type="presOf" srcId="{5A62223E-80E9-4590-8A2D-6BA9F24EC68D}" destId="{D4B64380-B7D9-1049-A0E1-FBC5D1473D6D}" srcOrd="0" destOrd="0" presId="urn:microsoft.com/office/officeart/2005/8/layout/vList2"/>
    <dgm:cxn modelId="{9C4387D9-ABE0-1645-95BC-88FE0260EFAD}" type="presOf" srcId="{C8FF8AC9-C369-455A-B86F-80EBC1CAC2F9}" destId="{2B6681C3-4881-3B46-B052-916F45C202D2}" srcOrd="0" destOrd="0" presId="urn:microsoft.com/office/officeart/2005/8/layout/vList2"/>
    <dgm:cxn modelId="{6B683BDE-B255-B543-85DA-95E8A95F4E6B}" type="presOf" srcId="{FB6B832D-BC56-4291-88A9-0973C625982A}" destId="{6C010BD8-8800-3D46-B706-38CFB2628F72}" srcOrd="0" destOrd="0" presId="urn:microsoft.com/office/officeart/2005/8/layout/vList2"/>
    <dgm:cxn modelId="{B3BC63E2-D220-4DE2-8A74-1FE7208CD1A2}" srcId="{2C354AEE-85F1-4D46-B388-A795DFC217B1}" destId="{5A62223E-80E9-4590-8A2D-6BA9F24EC68D}" srcOrd="0" destOrd="0" parTransId="{9C9A6B8C-FCFD-4BBC-8F8B-2184BB22130B}" sibTransId="{C7B9D931-5B84-4111-90FE-BDA315F060A8}"/>
    <dgm:cxn modelId="{781327E7-0939-124D-9F52-0D36B2EE8D75}" type="presOf" srcId="{77FB16B6-4963-7640-AB56-3051F13B6C29}" destId="{3039BF6D-8EDA-434B-BD9A-144FA90BF39C}" srcOrd="0" destOrd="1" presId="urn:microsoft.com/office/officeart/2005/8/layout/vList2"/>
    <dgm:cxn modelId="{E99A6DE7-7A5A-405D-BDBC-62B61009DA82}" srcId="{5A62223E-80E9-4590-8A2D-6BA9F24EC68D}" destId="{69319974-BDD0-4762-AE71-00F5E4AB3E60}" srcOrd="2" destOrd="0" parTransId="{DE35AA3E-3FA5-464A-B045-F6E068F24ACC}" sibTransId="{7F8D2A3B-60AA-47F7-A391-45D27D738865}"/>
    <dgm:cxn modelId="{429A8BEB-3896-6444-8804-BE9F51274683}" type="presOf" srcId="{69319974-BDD0-4762-AE71-00F5E4AB3E60}" destId="{6C010BD8-8800-3D46-B706-38CFB2628F72}" srcOrd="0" destOrd="2" presId="urn:microsoft.com/office/officeart/2005/8/layout/vList2"/>
    <dgm:cxn modelId="{848B83F0-D908-0B45-BAB9-EF069D0332F4}" type="presOf" srcId="{C54C16E2-0DED-4739-A493-2AA7DAB27F24}" destId="{69D6D074-1D63-8E4C-BC0B-B5B9F8AA5333}" srcOrd="0" destOrd="0" presId="urn:microsoft.com/office/officeart/2005/8/layout/vList2"/>
    <dgm:cxn modelId="{E72CA6F5-E411-9D41-A0BA-67313EB7FD35}" type="presOf" srcId="{40FB7925-9DCD-44D1-ABFA-6CF1CDE4B203}" destId="{62CE5157-B4C1-A64D-969D-83A6C932B7A3}" srcOrd="0" destOrd="0" presId="urn:microsoft.com/office/officeart/2005/8/layout/vList2"/>
    <dgm:cxn modelId="{E26C63F8-6C54-4AAD-95C8-DD721F4D4631}" srcId="{2C354AEE-85F1-4D46-B388-A795DFC217B1}" destId="{40FB7925-9DCD-44D1-ABFA-6CF1CDE4B203}" srcOrd="2" destOrd="0" parTransId="{9C9F4851-5AAF-481D-9C76-76F6B3321891}" sibTransId="{02B6E311-3A06-409B-BF69-E034F1ECE24E}"/>
    <dgm:cxn modelId="{3481D91E-5338-4E42-BC9B-B553622FB903}" type="presParOf" srcId="{EE8F63F3-BEAE-7548-AC79-14AD8D9A1366}" destId="{D4B64380-B7D9-1049-A0E1-FBC5D1473D6D}" srcOrd="0" destOrd="0" presId="urn:microsoft.com/office/officeart/2005/8/layout/vList2"/>
    <dgm:cxn modelId="{964B1FFB-9C13-D24B-9D09-13288E010B95}" type="presParOf" srcId="{EE8F63F3-BEAE-7548-AC79-14AD8D9A1366}" destId="{6C010BD8-8800-3D46-B706-38CFB2628F72}" srcOrd="1" destOrd="0" presId="urn:microsoft.com/office/officeart/2005/8/layout/vList2"/>
    <dgm:cxn modelId="{EB6EAE2F-D399-AA45-8862-FD7904E6A791}" type="presParOf" srcId="{EE8F63F3-BEAE-7548-AC79-14AD8D9A1366}" destId="{29FBFD2E-7C30-E949-800C-85CC7C951711}" srcOrd="2" destOrd="0" presId="urn:microsoft.com/office/officeart/2005/8/layout/vList2"/>
    <dgm:cxn modelId="{D2249FE8-06D0-FA49-AADF-75BA9E07D662}" type="presParOf" srcId="{EE8F63F3-BEAE-7548-AC79-14AD8D9A1366}" destId="{F70B8092-5375-1644-B93F-82940D672CB7}" srcOrd="3" destOrd="0" presId="urn:microsoft.com/office/officeart/2005/8/layout/vList2"/>
    <dgm:cxn modelId="{C947EA86-78AA-1640-8B11-A6282910D5D4}" type="presParOf" srcId="{EE8F63F3-BEAE-7548-AC79-14AD8D9A1366}" destId="{62CE5157-B4C1-A64D-969D-83A6C932B7A3}" srcOrd="4" destOrd="0" presId="urn:microsoft.com/office/officeart/2005/8/layout/vList2"/>
    <dgm:cxn modelId="{9A58938B-39D2-614B-B731-60EC011413FE}" type="presParOf" srcId="{EE8F63F3-BEAE-7548-AC79-14AD8D9A1366}" destId="{2B6681C3-4881-3B46-B052-916F45C202D2}" srcOrd="5" destOrd="0" presId="urn:microsoft.com/office/officeart/2005/8/layout/vList2"/>
    <dgm:cxn modelId="{5C7B8CD0-E3B0-144E-BB7D-802E1491D90A}" type="presParOf" srcId="{EE8F63F3-BEAE-7548-AC79-14AD8D9A1366}" destId="{69D6D074-1D63-8E4C-BC0B-B5B9F8AA5333}" srcOrd="6" destOrd="0" presId="urn:microsoft.com/office/officeart/2005/8/layout/vList2"/>
    <dgm:cxn modelId="{3D2226FA-796D-FD4C-96FB-962C002868F3}" type="presParOf" srcId="{EE8F63F3-BEAE-7548-AC79-14AD8D9A1366}" destId="{3039BF6D-8EDA-434B-BD9A-144FA90BF39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477812-E343-41DD-8DB5-055D4BED97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4EDEBD-4653-4D4C-9A5C-F48D20811821}">
      <dgm:prSet/>
      <dgm:spPr/>
      <dgm:t>
        <a:bodyPr/>
        <a:lstStyle/>
        <a:p>
          <a:r>
            <a:rPr lang="en-US" dirty="0"/>
            <a:t>Louise Craig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CCD4649-228A-4365-811F-20476E3EA9DA}" type="parTrans" cxnId="{66468FCE-1FC8-4725-A147-0F8C747A4A31}">
      <dgm:prSet/>
      <dgm:spPr/>
      <dgm:t>
        <a:bodyPr/>
        <a:lstStyle/>
        <a:p>
          <a:endParaRPr lang="en-US"/>
        </a:p>
      </dgm:t>
    </dgm:pt>
    <dgm:pt modelId="{4CDBA635-41D8-4C76-8FB1-EE923583D108}" type="sibTrans" cxnId="{66468FCE-1FC8-4725-A147-0F8C747A4A31}">
      <dgm:prSet/>
      <dgm:spPr/>
      <dgm:t>
        <a:bodyPr/>
        <a:lstStyle/>
        <a:p>
          <a:endParaRPr lang="en-US"/>
        </a:p>
      </dgm:t>
    </dgm:pt>
    <dgm:pt modelId="{D693ACF0-D7C4-44BE-AFED-829DBE844E5B}">
      <dgm:prSet/>
      <dgm:spPr/>
      <dgm:t>
        <a:bodyPr/>
        <a:lstStyle/>
        <a:p>
          <a:r>
            <a:rPr lang="en-US" b="1" dirty="0"/>
            <a:t>Email:</a:t>
          </a:r>
          <a:br>
            <a:rPr lang="en-US" dirty="0"/>
          </a:br>
          <a:r>
            <a:rPr lang="en-US" dirty="0"/>
            <a:t>louise.craig@sanantonio.gov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E376345-8463-41AD-9338-E2DC01C156AF}" type="parTrans" cxnId="{0CEF2252-253D-42BF-B3B7-1855715CF1F0}">
      <dgm:prSet/>
      <dgm:spPr/>
      <dgm:t>
        <a:bodyPr/>
        <a:lstStyle/>
        <a:p>
          <a:endParaRPr lang="en-US"/>
        </a:p>
      </dgm:t>
    </dgm:pt>
    <dgm:pt modelId="{2357E797-FD45-42D3-9CC9-7D861D0BF001}" type="sibTrans" cxnId="{0CEF2252-253D-42BF-B3B7-1855715CF1F0}">
      <dgm:prSet/>
      <dgm:spPr/>
      <dgm:t>
        <a:bodyPr/>
        <a:lstStyle/>
        <a:p>
          <a:endParaRPr lang="en-US"/>
        </a:p>
      </dgm:t>
    </dgm:pt>
    <dgm:pt modelId="{4DF36F06-1EDA-8844-8D30-DDDCCE9252B6}">
      <dgm:prSet/>
      <dgm:spPr/>
      <dgm:t>
        <a:bodyPr/>
        <a:lstStyle/>
        <a:p>
          <a:r>
            <a:rPr lang="en-US" b="1" dirty="0"/>
            <a:t>Linked In:  </a:t>
          </a:r>
          <a:r>
            <a:rPr lang="en-US" dirty="0"/>
            <a:t>https://www.linkedin.com/in/louisecraig/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E76BE01F-4A10-1A43-8897-4D21FFE0C215}" type="parTrans" cxnId="{05986699-42C0-274E-B76A-62BE77D742A9}">
      <dgm:prSet/>
      <dgm:spPr/>
      <dgm:t>
        <a:bodyPr/>
        <a:lstStyle/>
        <a:p>
          <a:endParaRPr lang="en-US"/>
        </a:p>
      </dgm:t>
    </dgm:pt>
    <dgm:pt modelId="{FDF5ED0E-1B6B-1248-961A-7D9906E368CD}" type="sibTrans" cxnId="{05986699-42C0-274E-B76A-62BE77D742A9}">
      <dgm:prSet/>
      <dgm:spPr/>
      <dgm:t>
        <a:bodyPr/>
        <a:lstStyle/>
        <a:p>
          <a:endParaRPr lang="en-US"/>
        </a:p>
      </dgm:t>
    </dgm:pt>
    <dgm:pt modelId="{67C943C9-DEE8-4F48-A441-481E1C087548}" type="pres">
      <dgm:prSet presAssocID="{44477812-E343-41DD-8DB5-055D4BED97BA}" presName="linear" presStyleCnt="0">
        <dgm:presLayoutVars>
          <dgm:animLvl val="lvl"/>
          <dgm:resizeHandles val="exact"/>
        </dgm:presLayoutVars>
      </dgm:prSet>
      <dgm:spPr/>
    </dgm:pt>
    <dgm:pt modelId="{7A99DD84-47E2-7D48-9DE6-6DAF874ACFA0}" type="pres">
      <dgm:prSet presAssocID="{7B4EDEBD-4653-4D4C-9A5C-F48D2081182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304F96-D51B-524E-889F-ED097EE6EB6F}" type="pres">
      <dgm:prSet presAssocID="{4CDBA635-41D8-4C76-8FB1-EE923583D108}" presName="spacer" presStyleCnt="0"/>
      <dgm:spPr/>
    </dgm:pt>
    <dgm:pt modelId="{DA13B602-BB83-FF4E-922C-5E435FE7912F}" type="pres">
      <dgm:prSet presAssocID="{D693ACF0-D7C4-44BE-AFED-829DBE844E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700527-7B7E-544D-B2DF-490F5B6A9A36}" type="pres">
      <dgm:prSet presAssocID="{2357E797-FD45-42D3-9CC9-7D861D0BF001}" presName="spacer" presStyleCnt="0"/>
      <dgm:spPr/>
    </dgm:pt>
    <dgm:pt modelId="{7C94D34F-5A2A-1440-A004-E965E30E6DC4}" type="pres">
      <dgm:prSet presAssocID="{4DF36F06-1EDA-8844-8D30-DDDCCE9252B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CEF2252-253D-42BF-B3B7-1855715CF1F0}" srcId="{44477812-E343-41DD-8DB5-055D4BED97BA}" destId="{D693ACF0-D7C4-44BE-AFED-829DBE844E5B}" srcOrd="1" destOrd="0" parTransId="{AE376345-8463-41AD-9338-E2DC01C156AF}" sibTransId="{2357E797-FD45-42D3-9CC9-7D861D0BF001}"/>
    <dgm:cxn modelId="{C58A9667-E55E-B340-96C7-89AF44B40AFD}" type="presOf" srcId="{44477812-E343-41DD-8DB5-055D4BED97BA}" destId="{67C943C9-DEE8-4F48-A441-481E1C087548}" srcOrd="0" destOrd="0" presId="urn:microsoft.com/office/officeart/2005/8/layout/vList2"/>
    <dgm:cxn modelId="{5A5E0081-D4E7-424A-8D82-CE1AF2E88458}" type="presOf" srcId="{7B4EDEBD-4653-4D4C-9A5C-F48D20811821}" destId="{7A99DD84-47E2-7D48-9DE6-6DAF874ACFA0}" srcOrd="0" destOrd="0" presId="urn:microsoft.com/office/officeart/2005/8/layout/vList2"/>
    <dgm:cxn modelId="{05986699-42C0-274E-B76A-62BE77D742A9}" srcId="{44477812-E343-41DD-8DB5-055D4BED97BA}" destId="{4DF36F06-1EDA-8844-8D30-DDDCCE9252B6}" srcOrd="2" destOrd="0" parTransId="{E76BE01F-4A10-1A43-8897-4D21FFE0C215}" sibTransId="{FDF5ED0E-1B6B-1248-961A-7D9906E368CD}"/>
    <dgm:cxn modelId="{DD8BA5A8-62FD-D341-8FA3-DF90912DF90D}" type="presOf" srcId="{D693ACF0-D7C4-44BE-AFED-829DBE844E5B}" destId="{DA13B602-BB83-FF4E-922C-5E435FE7912F}" srcOrd="0" destOrd="0" presId="urn:microsoft.com/office/officeart/2005/8/layout/vList2"/>
    <dgm:cxn modelId="{66468FCE-1FC8-4725-A147-0F8C747A4A31}" srcId="{44477812-E343-41DD-8DB5-055D4BED97BA}" destId="{7B4EDEBD-4653-4D4C-9A5C-F48D20811821}" srcOrd="0" destOrd="0" parTransId="{0CCD4649-228A-4365-811F-20476E3EA9DA}" sibTransId="{4CDBA635-41D8-4C76-8FB1-EE923583D108}"/>
    <dgm:cxn modelId="{5F181DDC-790A-424C-B83F-374C22D0108D}" type="presOf" srcId="{4DF36F06-1EDA-8844-8D30-DDDCCE9252B6}" destId="{7C94D34F-5A2A-1440-A004-E965E30E6DC4}" srcOrd="0" destOrd="0" presId="urn:microsoft.com/office/officeart/2005/8/layout/vList2"/>
    <dgm:cxn modelId="{60677BC0-464A-8F43-A559-1EE999F10F8F}" type="presParOf" srcId="{67C943C9-DEE8-4F48-A441-481E1C087548}" destId="{7A99DD84-47E2-7D48-9DE6-6DAF874ACFA0}" srcOrd="0" destOrd="0" presId="urn:microsoft.com/office/officeart/2005/8/layout/vList2"/>
    <dgm:cxn modelId="{1373D8F1-F1CC-9542-9CD3-1DAEBF5B519F}" type="presParOf" srcId="{67C943C9-DEE8-4F48-A441-481E1C087548}" destId="{BB304F96-D51B-524E-889F-ED097EE6EB6F}" srcOrd="1" destOrd="0" presId="urn:microsoft.com/office/officeart/2005/8/layout/vList2"/>
    <dgm:cxn modelId="{EBCD2868-F5D2-F341-B80C-6D07E36A5D98}" type="presParOf" srcId="{67C943C9-DEE8-4F48-A441-481E1C087548}" destId="{DA13B602-BB83-FF4E-922C-5E435FE7912F}" srcOrd="2" destOrd="0" presId="urn:microsoft.com/office/officeart/2005/8/layout/vList2"/>
    <dgm:cxn modelId="{4BDF378D-405F-5B43-8569-C341A3332E25}" type="presParOf" srcId="{67C943C9-DEE8-4F48-A441-481E1C087548}" destId="{4D700527-7B7E-544D-B2DF-490F5B6A9A36}" srcOrd="3" destOrd="0" presId="urn:microsoft.com/office/officeart/2005/8/layout/vList2"/>
    <dgm:cxn modelId="{2AC3F9F8-E5E1-0244-88E5-7F29596E9D86}" type="presParOf" srcId="{67C943C9-DEE8-4F48-A441-481E1C087548}" destId="{7C94D34F-5A2A-1440-A004-E965E30E6D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6390C-6A72-435B-99AA-543D9A6F937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DEE84E-486E-45B5-AAEE-BAB219B90364}">
      <dgm:prSet/>
      <dgm:spPr/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Developer culture, complex bureaucracy, deep-rooted legacy culture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95EF3EF-6A21-4067-A1DE-3E4F9EE8457D}" type="parTrans" cxnId="{0309B16A-040F-4BB3-9A44-C72369C6489A}">
      <dgm:prSet/>
      <dgm:spPr/>
      <dgm:t>
        <a:bodyPr/>
        <a:lstStyle/>
        <a:p>
          <a:endParaRPr lang="en-US"/>
        </a:p>
      </dgm:t>
    </dgm:pt>
    <dgm:pt modelId="{EB2AFA14-8977-4532-83AE-599E4BC50E2D}" type="sibTrans" cxnId="{0309B16A-040F-4BB3-9A44-C72369C6489A}">
      <dgm:prSet/>
      <dgm:spPr/>
      <dgm:t>
        <a:bodyPr/>
        <a:lstStyle/>
        <a:p>
          <a:endParaRPr lang="en-US"/>
        </a:p>
      </dgm:t>
    </dgm:pt>
    <dgm:pt modelId="{CFF6A4D3-AC25-084A-8155-E231BA0B6B56}">
      <dgm:prSet/>
      <dgm:spPr/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Managed complex network of websites and team of web designers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AB9B984-5810-7E48-9451-B7BFD4785B25}" type="parTrans" cxnId="{FBF1C127-5B35-5F43-BCCC-6A3E13DB70A6}">
      <dgm:prSet/>
      <dgm:spPr/>
      <dgm:t>
        <a:bodyPr/>
        <a:lstStyle/>
        <a:p>
          <a:endParaRPr lang="en-US"/>
        </a:p>
      </dgm:t>
    </dgm:pt>
    <dgm:pt modelId="{DDEAC6D7-946F-3E4A-AC2A-3EB48CCC6399}" type="sibTrans" cxnId="{FBF1C127-5B35-5F43-BCCC-6A3E13DB70A6}">
      <dgm:prSet/>
      <dgm:spPr/>
      <dgm:t>
        <a:bodyPr/>
        <a:lstStyle/>
        <a:p>
          <a:endParaRPr lang="en-US"/>
        </a:p>
      </dgm:t>
    </dgm:pt>
    <dgm:pt modelId="{4B462C83-C540-EA45-8539-D5FA89A4ECAB}">
      <dgm:prSet/>
      <dgm:spPr/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Lots of demand, many constraints — design “make it pretty”, no interest in research/validation with end-users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1E946C45-1C88-1441-BE92-1B040EE52427}" type="parTrans" cxnId="{9E210632-8135-594B-AF0E-037F1EB77939}">
      <dgm:prSet/>
      <dgm:spPr/>
      <dgm:t>
        <a:bodyPr/>
        <a:lstStyle/>
        <a:p>
          <a:endParaRPr lang="en-US"/>
        </a:p>
      </dgm:t>
    </dgm:pt>
    <dgm:pt modelId="{0914B706-F7A4-0141-8151-7B227516B6A4}" type="sibTrans" cxnId="{9E210632-8135-594B-AF0E-037F1EB77939}">
      <dgm:prSet/>
      <dgm:spPr/>
      <dgm:t>
        <a:bodyPr/>
        <a:lstStyle/>
        <a:p>
          <a:endParaRPr lang="en-US"/>
        </a:p>
      </dgm:t>
    </dgm:pt>
    <dgm:pt modelId="{5F280512-FB56-8D45-8EB1-7EEECE1E157C}">
      <dgm:prSet/>
      <dgm:spPr/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Started with UCD web redesign process for the team (Discovery, Definition, Design, Development, Deploy)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91587D0E-6E66-BC4F-9E07-DE9569B12FE1}" type="parTrans" cxnId="{DE21B427-BF34-1247-82BC-570493C70D61}">
      <dgm:prSet/>
      <dgm:spPr/>
      <dgm:t>
        <a:bodyPr/>
        <a:lstStyle/>
        <a:p>
          <a:endParaRPr lang="en-US"/>
        </a:p>
      </dgm:t>
    </dgm:pt>
    <dgm:pt modelId="{B922B291-DA67-9E46-B2EA-82FC8C718A66}" type="sibTrans" cxnId="{DE21B427-BF34-1247-82BC-570493C70D61}">
      <dgm:prSet/>
      <dgm:spPr/>
      <dgm:t>
        <a:bodyPr/>
        <a:lstStyle/>
        <a:p>
          <a:endParaRPr lang="en-US"/>
        </a:p>
      </dgm:t>
    </dgm:pt>
    <dgm:pt modelId="{D645CF43-0911-1F49-A168-CD2D06293AD2}" type="pres">
      <dgm:prSet presAssocID="{A776390C-6A72-435B-99AA-543D9A6F9371}" presName="vert0" presStyleCnt="0">
        <dgm:presLayoutVars>
          <dgm:dir/>
          <dgm:animOne val="branch"/>
          <dgm:animLvl val="lvl"/>
        </dgm:presLayoutVars>
      </dgm:prSet>
      <dgm:spPr/>
    </dgm:pt>
    <dgm:pt modelId="{F2146674-DC10-2D40-BD37-32C60F558C77}" type="pres">
      <dgm:prSet presAssocID="{06DEE84E-486E-45B5-AAEE-BAB219B90364}" presName="thickLine" presStyleLbl="alignNode1" presStyleIdx="0" presStyleCnt="4"/>
      <dgm:spPr/>
    </dgm:pt>
    <dgm:pt modelId="{856A1D13-0020-D04C-BC62-F92B1803FB25}" type="pres">
      <dgm:prSet presAssocID="{06DEE84E-486E-45B5-AAEE-BAB219B90364}" presName="horz1" presStyleCnt="0"/>
      <dgm:spPr/>
    </dgm:pt>
    <dgm:pt modelId="{3123A418-AE45-3146-B988-CB0839040693}" type="pres">
      <dgm:prSet presAssocID="{06DEE84E-486E-45B5-AAEE-BAB219B90364}" presName="tx1" presStyleLbl="revTx" presStyleIdx="0" presStyleCnt="4"/>
      <dgm:spPr/>
    </dgm:pt>
    <dgm:pt modelId="{733854E9-54DE-2343-9BC2-73F1ED426939}" type="pres">
      <dgm:prSet presAssocID="{06DEE84E-486E-45B5-AAEE-BAB219B90364}" presName="vert1" presStyleCnt="0"/>
      <dgm:spPr/>
    </dgm:pt>
    <dgm:pt modelId="{08EAF4FD-2008-2E48-9501-335E70EA87ED}" type="pres">
      <dgm:prSet presAssocID="{CFF6A4D3-AC25-084A-8155-E231BA0B6B56}" presName="thickLine" presStyleLbl="alignNode1" presStyleIdx="1" presStyleCnt="4"/>
      <dgm:spPr/>
    </dgm:pt>
    <dgm:pt modelId="{3BC09EC0-D506-6649-9ACB-A040B6A6FC36}" type="pres">
      <dgm:prSet presAssocID="{CFF6A4D3-AC25-084A-8155-E231BA0B6B56}" presName="horz1" presStyleCnt="0"/>
      <dgm:spPr/>
    </dgm:pt>
    <dgm:pt modelId="{44104F09-35C3-2743-BB11-D22E13A728D3}" type="pres">
      <dgm:prSet presAssocID="{CFF6A4D3-AC25-084A-8155-E231BA0B6B56}" presName="tx1" presStyleLbl="revTx" presStyleIdx="1" presStyleCnt="4"/>
      <dgm:spPr/>
    </dgm:pt>
    <dgm:pt modelId="{D844A6CC-00AB-C44D-90B8-428970E27514}" type="pres">
      <dgm:prSet presAssocID="{CFF6A4D3-AC25-084A-8155-E231BA0B6B56}" presName="vert1" presStyleCnt="0"/>
      <dgm:spPr/>
    </dgm:pt>
    <dgm:pt modelId="{0BF900BE-C33C-904B-A9E3-CD69F87694D9}" type="pres">
      <dgm:prSet presAssocID="{4B462C83-C540-EA45-8539-D5FA89A4ECAB}" presName="thickLine" presStyleLbl="alignNode1" presStyleIdx="2" presStyleCnt="4"/>
      <dgm:spPr/>
    </dgm:pt>
    <dgm:pt modelId="{FA76643E-0517-264E-B925-331FBE954F5F}" type="pres">
      <dgm:prSet presAssocID="{4B462C83-C540-EA45-8539-D5FA89A4ECAB}" presName="horz1" presStyleCnt="0"/>
      <dgm:spPr/>
    </dgm:pt>
    <dgm:pt modelId="{41E4C6B3-E5E2-BC48-8BDA-3AF563C7568F}" type="pres">
      <dgm:prSet presAssocID="{4B462C83-C540-EA45-8539-D5FA89A4ECAB}" presName="tx1" presStyleLbl="revTx" presStyleIdx="2" presStyleCnt="4"/>
      <dgm:spPr/>
    </dgm:pt>
    <dgm:pt modelId="{46C36237-4FB4-D34C-9BF4-50036400AB36}" type="pres">
      <dgm:prSet presAssocID="{4B462C83-C540-EA45-8539-D5FA89A4ECAB}" presName="vert1" presStyleCnt="0"/>
      <dgm:spPr/>
    </dgm:pt>
    <dgm:pt modelId="{52DE15A2-84AA-C44F-B8F1-5EA892DF05C7}" type="pres">
      <dgm:prSet presAssocID="{5F280512-FB56-8D45-8EB1-7EEECE1E157C}" presName="thickLine" presStyleLbl="alignNode1" presStyleIdx="3" presStyleCnt="4"/>
      <dgm:spPr/>
    </dgm:pt>
    <dgm:pt modelId="{57ED320C-BBFC-6A41-A927-5809B4B95CD4}" type="pres">
      <dgm:prSet presAssocID="{5F280512-FB56-8D45-8EB1-7EEECE1E157C}" presName="horz1" presStyleCnt="0"/>
      <dgm:spPr/>
    </dgm:pt>
    <dgm:pt modelId="{00B1A17C-C758-074E-9E6B-D096B7DAEAE3}" type="pres">
      <dgm:prSet presAssocID="{5F280512-FB56-8D45-8EB1-7EEECE1E157C}" presName="tx1" presStyleLbl="revTx" presStyleIdx="3" presStyleCnt="4"/>
      <dgm:spPr/>
    </dgm:pt>
    <dgm:pt modelId="{64A401B1-7D6A-8C4A-A914-FB4040BA4803}" type="pres">
      <dgm:prSet presAssocID="{5F280512-FB56-8D45-8EB1-7EEECE1E157C}" presName="vert1" presStyleCnt="0"/>
      <dgm:spPr/>
    </dgm:pt>
  </dgm:ptLst>
  <dgm:cxnLst>
    <dgm:cxn modelId="{018D7508-F965-E84F-BB7C-E9DC21FE3020}" type="presOf" srcId="{A776390C-6A72-435B-99AA-543D9A6F9371}" destId="{D645CF43-0911-1F49-A168-CD2D06293AD2}" srcOrd="0" destOrd="0" presId="urn:microsoft.com/office/officeart/2008/layout/LinedList"/>
    <dgm:cxn modelId="{DE21B427-BF34-1247-82BC-570493C70D61}" srcId="{A776390C-6A72-435B-99AA-543D9A6F9371}" destId="{5F280512-FB56-8D45-8EB1-7EEECE1E157C}" srcOrd="3" destOrd="0" parTransId="{91587D0E-6E66-BC4F-9E07-DE9569B12FE1}" sibTransId="{B922B291-DA67-9E46-B2EA-82FC8C718A66}"/>
    <dgm:cxn modelId="{FBF1C127-5B35-5F43-BCCC-6A3E13DB70A6}" srcId="{A776390C-6A72-435B-99AA-543D9A6F9371}" destId="{CFF6A4D3-AC25-084A-8155-E231BA0B6B56}" srcOrd="1" destOrd="0" parTransId="{DAB9B984-5810-7E48-9451-B7BFD4785B25}" sibTransId="{DDEAC6D7-946F-3E4A-AC2A-3EB48CCC6399}"/>
    <dgm:cxn modelId="{9E210632-8135-594B-AF0E-037F1EB77939}" srcId="{A776390C-6A72-435B-99AA-543D9A6F9371}" destId="{4B462C83-C540-EA45-8539-D5FA89A4ECAB}" srcOrd="2" destOrd="0" parTransId="{1E946C45-1C88-1441-BE92-1B040EE52427}" sibTransId="{0914B706-F7A4-0141-8151-7B227516B6A4}"/>
    <dgm:cxn modelId="{8D15693E-B231-A045-A7EE-AD7805518AC0}" type="presOf" srcId="{06DEE84E-486E-45B5-AAEE-BAB219B90364}" destId="{3123A418-AE45-3146-B988-CB0839040693}" srcOrd="0" destOrd="0" presId="urn:microsoft.com/office/officeart/2008/layout/LinedList"/>
    <dgm:cxn modelId="{0309B16A-040F-4BB3-9A44-C72369C6489A}" srcId="{A776390C-6A72-435B-99AA-543D9A6F9371}" destId="{06DEE84E-486E-45B5-AAEE-BAB219B90364}" srcOrd="0" destOrd="0" parTransId="{795EF3EF-6A21-4067-A1DE-3E4F9EE8457D}" sibTransId="{EB2AFA14-8977-4532-83AE-599E4BC50E2D}"/>
    <dgm:cxn modelId="{19B6B78D-16F1-4E4D-A36E-AF1D09B82084}" type="presOf" srcId="{CFF6A4D3-AC25-084A-8155-E231BA0B6B56}" destId="{44104F09-35C3-2743-BB11-D22E13A728D3}" srcOrd="0" destOrd="0" presId="urn:microsoft.com/office/officeart/2008/layout/LinedList"/>
    <dgm:cxn modelId="{DD818291-5F9B-8640-AE70-66A070CF1F75}" type="presOf" srcId="{5F280512-FB56-8D45-8EB1-7EEECE1E157C}" destId="{00B1A17C-C758-074E-9E6B-D096B7DAEAE3}" srcOrd="0" destOrd="0" presId="urn:microsoft.com/office/officeart/2008/layout/LinedList"/>
    <dgm:cxn modelId="{EF2CC9A9-480E-824F-ACE1-496CDE5F4285}" type="presOf" srcId="{4B462C83-C540-EA45-8539-D5FA89A4ECAB}" destId="{41E4C6B3-E5E2-BC48-8BDA-3AF563C7568F}" srcOrd="0" destOrd="0" presId="urn:microsoft.com/office/officeart/2008/layout/LinedList"/>
    <dgm:cxn modelId="{5DA5B11F-F33B-F846-BD55-602CF344E395}" type="presParOf" srcId="{D645CF43-0911-1F49-A168-CD2D06293AD2}" destId="{F2146674-DC10-2D40-BD37-32C60F558C77}" srcOrd="0" destOrd="0" presId="urn:microsoft.com/office/officeart/2008/layout/LinedList"/>
    <dgm:cxn modelId="{7987E608-4828-1549-AAB0-B0214052C117}" type="presParOf" srcId="{D645CF43-0911-1F49-A168-CD2D06293AD2}" destId="{856A1D13-0020-D04C-BC62-F92B1803FB25}" srcOrd="1" destOrd="0" presId="urn:microsoft.com/office/officeart/2008/layout/LinedList"/>
    <dgm:cxn modelId="{6BBEA995-AC01-0A47-8FB4-E8447FE1481F}" type="presParOf" srcId="{856A1D13-0020-D04C-BC62-F92B1803FB25}" destId="{3123A418-AE45-3146-B988-CB0839040693}" srcOrd="0" destOrd="0" presId="urn:microsoft.com/office/officeart/2008/layout/LinedList"/>
    <dgm:cxn modelId="{FC570021-3264-B04B-B618-92796BA28C15}" type="presParOf" srcId="{856A1D13-0020-D04C-BC62-F92B1803FB25}" destId="{733854E9-54DE-2343-9BC2-73F1ED426939}" srcOrd="1" destOrd="0" presId="urn:microsoft.com/office/officeart/2008/layout/LinedList"/>
    <dgm:cxn modelId="{4ECE6A43-1F3D-9D48-A061-A4265112A3E2}" type="presParOf" srcId="{D645CF43-0911-1F49-A168-CD2D06293AD2}" destId="{08EAF4FD-2008-2E48-9501-335E70EA87ED}" srcOrd="2" destOrd="0" presId="urn:microsoft.com/office/officeart/2008/layout/LinedList"/>
    <dgm:cxn modelId="{81EFC27D-54C9-3649-B80E-81C2E25C7493}" type="presParOf" srcId="{D645CF43-0911-1F49-A168-CD2D06293AD2}" destId="{3BC09EC0-D506-6649-9ACB-A040B6A6FC36}" srcOrd="3" destOrd="0" presId="urn:microsoft.com/office/officeart/2008/layout/LinedList"/>
    <dgm:cxn modelId="{6226FA7A-317A-9B4A-835F-CF9519B58D22}" type="presParOf" srcId="{3BC09EC0-D506-6649-9ACB-A040B6A6FC36}" destId="{44104F09-35C3-2743-BB11-D22E13A728D3}" srcOrd="0" destOrd="0" presId="urn:microsoft.com/office/officeart/2008/layout/LinedList"/>
    <dgm:cxn modelId="{9A39ACAA-74FC-0849-AA31-E388CBCD90CD}" type="presParOf" srcId="{3BC09EC0-D506-6649-9ACB-A040B6A6FC36}" destId="{D844A6CC-00AB-C44D-90B8-428970E27514}" srcOrd="1" destOrd="0" presId="urn:microsoft.com/office/officeart/2008/layout/LinedList"/>
    <dgm:cxn modelId="{8D52B9E3-A41C-4249-B481-94A8F53EF0B6}" type="presParOf" srcId="{D645CF43-0911-1F49-A168-CD2D06293AD2}" destId="{0BF900BE-C33C-904B-A9E3-CD69F87694D9}" srcOrd="4" destOrd="0" presId="urn:microsoft.com/office/officeart/2008/layout/LinedList"/>
    <dgm:cxn modelId="{5A940FBB-BE48-AF47-B094-EEA6048DE398}" type="presParOf" srcId="{D645CF43-0911-1F49-A168-CD2D06293AD2}" destId="{FA76643E-0517-264E-B925-331FBE954F5F}" srcOrd="5" destOrd="0" presId="urn:microsoft.com/office/officeart/2008/layout/LinedList"/>
    <dgm:cxn modelId="{AB6D4BFA-AAD8-2442-94B8-565C8E54D5B2}" type="presParOf" srcId="{FA76643E-0517-264E-B925-331FBE954F5F}" destId="{41E4C6B3-E5E2-BC48-8BDA-3AF563C7568F}" srcOrd="0" destOrd="0" presId="urn:microsoft.com/office/officeart/2008/layout/LinedList"/>
    <dgm:cxn modelId="{586A378E-E8AA-3445-83BC-B83C339A6129}" type="presParOf" srcId="{FA76643E-0517-264E-B925-331FBE954F5F}" destId="{46C36237-4FB4-D34C-9BF4-50036400AB36}" srcOrd="1" destOrd="0" presId="urn:microsoft.com/office/officeart/2008/layout/LinedList"/>
    <dgm:cxn modelId="{5DE401F4-DAEE-6147-A141-87BDD07AE4FA}" type="presParOf" srcId="{D645CF43-0911-1F49-A168-CD2D06293AD2}" destId="{52DE15A2-84AA-C44F-B8F1-5EA892DF05C7}" srcOrd="6" destOrd="0" presId="urn:microsoft.com/office/officeart/2008/layout/LinedList"/>
    <dgm:cxn modelId="{39CBD6D5-F1B6-D741-A1E4-EBA7E30FEF42}" type="presParOf" srcId="{D645CF43-0911-1F49-A168-CD2D06293AD2}" destId="{57ED320C-BBFC-6A41-A927-5809B4B95CD4}" srcOrd="7" destOrd="0" presId="urn:microsoft.com/office/officeart/2008/layout/LinedList"/>
    <dgm:cxn modelId="{0F464EF2-B6E0-924D-B3DB-53A5C07BD69F}" type="presParOf" srcId="{57ED320C-BBFC-6A41-A927-5809B4B95CD4}" destId="{00B1A17C-C758-074E-9E6B-D096B7DAEAE3}" srcOrd="0" destOrd="0" presId="urn:microsoft.com/office/officeart/2008/layout/LinedList"/>
    <dgm:cxn modelId="{17952346-14D3-4542-BD6B-A43487ED65D9}" type="presParOf" srcId="{57ED320C-BBFC-6A41-A927-5809B4B95CD4}" destId="{64A401B1-7D6A-8C4A-A914-FB4040BA48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76390C-6A72-435B-99AA-543D9A6F937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DEE84E-486E-45B5-AAEE-BAB219B90364}">
      <dgm:prSet/>
      <dgm:spPr/>
      <dgm:t>
        <a:bodyPr/>
        <a:lstStyle/>
        <a:p>
          <a:r>
            <a:rPr lang="en-US" dirty="0"/>
            <a:t>Leadership gets it and supports (to an extent – still working on budget!)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95EF3EF-6A21-4067-A1DE-3E4F9EE8457D}" type="parTrans" cxnId="{0309B16A-040F-4BB3-9A44-C72369C6489A}">
      <dgm:prSet/>
      <dgm:spPr/>
      <dgm:t>
        <a:bodyPr/>
        <a:lstStyle/>
        <a:p>
          <a:endParaRPr lang="en-US"/>
        </a:p>
      </dgm:t>
    </dgm:pt>
    <dgm:pt modelId="{EB2AFA14-8977-4532-83AE-599E4BC50E2D}" type="sibTrans" cxnId="{0309B16A-040F-4BB3-9A44-C72369C6489A}">
      <dgm:prSet/>
      <dgm:spPr/>
      <dgm:t>
        <a:bodyPr/>
        <a:lstStyle/>
        <a:p>
          <a:endParaRPr lang="en-US"/>
        </a:p>
      </dgm:t>
    </dgm:pt>
    <dgm:pt modelId="{50E1C17E-5C1C-784D-AD55-70F525F81F87}">
      <dgm:prSet/>
      <dgm:spPr/>
      <dgm:t>
        <a:bodyPr/>
        <a:lstStyle/>
        <a:p>
          <a:r>
            <a:rPr lang="en-US" dirty="0"/>
            <a:t>CUA seats – strategically selecting, Big challenges of “on top of their existing job”, not a dedicated UX role.</a:t>
          </a:r>
        </a:p>
      </dgm:t>
    </dgm:pt>
    <dgm:pt modelId="{388DD1F9-CABC-C34D-BDD1-4B0926A4F05C}" type="parTrans" cxnId="{9A90D0BE-5166-D941-86CD-3A59F97FCD25}">
      <dgm:prSet/>
      <dgm:spPr/>
      <dgm:t>
        <a:bodyPr/>
        <a:lstStyle/>
        <a:p>
          <a:endParaRPr lang="en-US"/>
        </a:p>
      </dgm:t>
    </dgm:pt>
    <dgm:pt modelId="{03E9DCD6-7195-A141-9E9C-F1F06A3142DC}" type="sibTrans" cxnId="{9A90D0BE-5166-D941-86CD-3A59F97FCD25}">
      <dgm:prSet/>
      <dgm:spPr/>
      <dgm:t>
        <a:bodyPr/>
        <a:lstStyle/>
        <a:p>
          <a:endParaRPr lang="en-US"/>
        </a:p>
      </dgm:t>
    </dgm:pt>
    <dgm:pt modelId="{990E965B-CBB2-364B-88E8-7A3D3ABCC179}">
      <dgm:prSet/>
      <dgm:spPr/>
      <dgm:t>
        <a:bodyPr/>
        <a:lstStyle/>
        <a:p>
          <a:r>
            <a:rPr lang="en-US" dirty="0"/>
            <a:t>Build a Program quickly (limited resources) - Started amassing examples of all the UX info I could find — resource list. </a:t>
          </a:r>
        </a:p>
      </dgm:t>
    </dgm:pt>
    <dgm:pt modelId="{408B41A9-68E1-4649-A9E8-ED947A198D63}" type="parTrans" cxnId="{20637F74-79AA-BF47-BAF9-E51EAFDA36C5}">
      <dgm:prSet/>
      <dgm:spPr/>
      <dgm:t>
        <a:bodyPr/>
        <a:lstStyle/>
        <a:p>
          <a:endParaRPr lang="en-US"/>
        </a:p>
      </dgm:t>
    </dgm:pt>
    <dgm:pt modelId="{EB177A53-6B96-604B-AF1C-B7CCC413360B}" type="sibTrans" cxnId="{20637F74-79AA-BF47-BAF9-E51EAFDA36C5}">
      <dgm:prSet/>
      <dgm:spPr/>
      <dgm:t>
        <a:bodyPr/>
        <a:lstStyle/>
        <a:p>
          <a:endParaRPr lang="en-US"/>
        </a:p>
      </dgm:t>
    </dgm:pt>
    <dgm:pt modelId="{09E4271D-C277-7447-96DE-479DD943923D}">
      <dgm:prSet/>
      <dgm:spPr/>
      <dgm:t>
        <a:bodyPr/>
        <a:lstStyle/>
        <a:p>
          <a:r>
            <a:rPr lang="en-US" dirty="0"/>
            <a:t>CxG (Customer Experience Governance)  – big opportunity with executive leadership participation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A1BEB33-9024-D44A-914D-E3C6A63D965A}" type="parTrans" cxnId="{04833CBD-B2BC-FC44-88AF-CFD0BB8FC660}">
      <dgm:prSet/>
      <dgm:spPr/>
      <dgm:t>
        <a:bodyPr/>
        <a:lstStyle/>
        <a:p>
          <a:endParaRPr lang="en-US"/>
        </a:p>
      </dgm:t>
    </dgm:pt>
    <dgm:pt modelId="{3477B7EF-DD3E-C449-99AD-1361725EFF63}" type="sibTrans" cxnId="{04833CBD-B2BC-FC44-88AF-CFD0BB8FC660}">
      <dgm:prSet/>
      <dgm:spPr/>
      <dgm:t>
        <a:bodyPr/>
        <a:lstStyle/>
        <a:p>
          <a:endParaRPr lang="en-US"/>
        </a:p>
      </dgm:t>
    </dgm:pt>
    <dgm:pt modelId="{B0E32551-D093-C84D-A181-0D93F2404251}">
      <dgm:prSet/>
      <dgm:spPr/>
      <dgm:t>
        <a:bodyPr/>
        <a:lstStyle/>
        <a:p>
          <a:r>
            <a:rPr lang="en-US" dirty="0"/>
            <a:t>Raising awareness…</a:t>
          </a:r>
          <a:br>
            <a:rPr lang="en-US" dirty="0"/>
          </a:br>
          <a:r>
            <a:rPr lang="en-US" dirty="0"/>
            <a:t>  No Design is still Design </a:t>
          </a:r>
          <a:br>
            <a:rPr lang="en-US" dirty="0"/>
          </a:br>
          <a:r>
            <a:rPr lang="en-US" dirty="0"/>
            <a:t>  No UX work  = UX DEBT and poor customer experience</a:t>
          </a:r>
          <a:br>
            <a:rPr lang="en-US" dirty="0"/>
          </a:b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DA47C10E-C23C-974D-ACD3-A32EECBC0015}" type="parTrans" cxnId="{DF8F98BD-2EFD-9D47-8BBF-F76AD1454887}">
      <dgm:prSet/>
      <dgm:spPr/>
      <dgm:t>
        <a:bodyPr/>
        <a:lstStyle/>
        <a:p>
          <a:endParaRPr lang="en-US"/>
        </a:p>
      </dgm:t>
    </dgm:pt>
    <dgm:pt modelId="{B3C8DAB9-AB13-464B-A7C7-F373AF95D220}" type="sibTrans" cxnId="{DF8F98BD-2EFD-9D47-8BBF-F76AD1454887}">
      <dgm:prSet/>
      <dgm:spPr/>
      <dgm:t>
        <a:bodyPr/>
        <a:lstStyle/>
        <a:p>
          <a:endParaRPr lang="en-US"/>
        </a:p>
      </dgm:t>
    </dgm:pt>
    <dgm:pt modelId="{D645CF43-0911-1F49-A168-CD2D06293AD2}" type="pres">
      <dgm:prSet presAssocID="{A776390C-6A72-435B-99AA-543D9A6F9371}" presName="vert0" presStyleCnt="0">
        <dgm:presLayoutVars>
          <dgm:dir/>
          <dgm:animOne val="branch"/>
          <dgm:animLvl val="lvl"/>
        </dgm:presLayoutVars>
      </dgm:prSet>
      <dgm:spPr/>
    </dgm:pt>
    <dgm:pt modelId="{F2146674-DC10-2D40-BD37-32C60F558C77}" type="pres">
      <dgm:prSet presAssocID="{06DEE84E-486E-45B5-AAEE-BAB219B90364}" presName="thickLine" presStyleLbl="alignNode1" presStyleIdx="0" presStyleCnt="5"/>
      <dgm:spPr/>
    </dgm:pt>
    <dgm:pt modelId="{856A1D13-0020-D04C-BC62-F92B1803FB25}" type="pres">
      <dgm:prSet presAssocID="{06DEE84E-486E-45B5-AAEE-BAB219B90364}" presName="horz1" presStyleCnt="0"/>
      <dgm:spPr/>
    </dgm:pt>
    <dgm:pt modelId="{3123A418-AE45-3146-B988-CB0839040693}" type="pres">
      <dgm:prSet presAssocID="{06DEE84E-486E-45B5-AAEE-BAB219B90364}" presName="tx1" presStyleLbl="revTx" presStyleIdx="0" presStyleCnt="5"/>
      <dgm:spPr/>
    </dgm:pt>
    <dgm:pt modelId="{733854E9-54DE-2343-9BC2-73F1ED426939}" type="pres">
      <dgm:prSet presAssocID="{06DEE84E-486E-45B5-AAEE-BAB219B90364}" presName="vert1" presStyleCnt="0"/>
      <dgm:spPr/>
    </dgm:pt>
    <dgm:pt modelId="{EBF1DDB1-6CB7-4D45-821C-4E6FC7320E58}" type="pres">
      <dgm:prSet presAssocID="{09E4271D-C277-7447-96DE-479DD943923D}" presName="thickLine" presStyleLbl="alignNode1" presStyleIdx="1" presStyleCnt="5"/>
      <dgm:spPr/>
    </dgm:pt>
    <dgm:pt modelId="{E51ABAF1-F06C-3649-91B4-8784B20443D5}" type="pres">
      <dgm:prSet presAssocID="{09E4271D-C277-7447-96DE-479DD943923D}" presName="horz1" presStyleCnt="0"/>
      <dgm:spPr/>
    </dgm:pt>
    <dgm:pt modelId="{A6599432-EFF9-E642-A39E-E39CDA61475C}" type="pres">
      <dgm:prSet presAssocID="{09E4271D-C277-7447-96DE-479DD943923D}" presName="tx1" presStyleLbl="revTx" presStyleIdx="1" presStyleCnt="5"/>
      <dgm:spPr/>
    </dgm:pt>
    <dgm:pt modelId="{3E7C904E-8B52-4945-B59F-1513C0B3584A}" type="pres">
      <dgm:prSet presAssocID="{09E4271D-C277-7447-96DE-479DD943923D}" presName="vert1" presStyleCnt="0"/>
      <dgm:spPr/>
    </dgm:pt>
    <dgm:pt modelId="{64FA4C96-0D68-E749-A8E2-24935031536A}" type="pres">
      <dgm:prSet presAssocID="{B0E32551-D093-C84D-A181-0D93F2404251}" presName="thickLine" presStyleLbl="alignNode1" presStyleIdx="2" presStyleCnt="5"/>
      <dgm:spPr/>
    </dgm:pt>
    <dgm:pt modelId="{233DB280-7E2F-AC42-83FC-21B27EBA108A}" type="pres">
      <dgm:prSet presAssocID="{B0E32551-D093-C84D-A181-0D93F2404251}" presName="horz1" presStyleCnt="0"/>
      <dgm:spPr/>
    </dgm:pt>
    <dgm:pt modelId="{3B63607A-86B4-824D-884A-B1278D474229}" type="pres">
      <dgm:prSet presAssocID="{B0E32551-D093-C84D-A181-0D93F2404251}" presName="tx1" presStyleLbl="revTx" presStyleIdx="2" presStyleCnt="5"/>
      <dgm:spPr/>
    </dgm:pt>
    <dgm:pt modelId="{BD9906B2-4414-AB44-BAB2-4DE9EED88863}" type="pres">
      <dgm:prSet presAssocID="{B0E32551-D093-C84D-A181-0D93F2404251}" presName="vert1" presStyleCnt="0"/>
      <dgm:spPr/>
    </dgm:pt>
    <dgm:pt modelId="{BAB4AD53-2351-8342-B601-0E2A8C7DC5D3}" type="pres">
      <dgm:prSet presAssocID="{50E1C17E-5C1C-784D-AD55-70F525F81F87}" presName="thickLine" presStyleLbl="alignNode1" presStyleIdx="3" presStyleCnt="5"/>
      <dgm:spPr/>
    </dgm:pt>
    <dgm:pt modelId="{361C89EA-533D-8A4F-AC9B-635CE8D7F380}" type="pres">
      <dgm:prSet presAssocID="{50E1C17E-5C1C-784D-AD55-70F525F81F87}" presName="horz1" presStyleCnt="0"/>
      <dgm:spPr/>
    </dgm:pt>
    <dgm:pt modelId="{67D470E1-F3A0-AE4D-AAC8-541E715C6E3A}" type="pres">
      <dgm:prSet presAssocID="{50E1C17E-5C1C-784D-AD55-70F525F81F87}" presName="tx1" presStyleLbl="revTx" presStyleIdx="3" presStyleCnt="5"/>
      <dgm:spPr/>
    </dgm:pt>
    <dgm:pt modelId="{9F94C4D5-1CF0-544D-8C1C-AA7A7F808F19}" type="pres">
      <dgm:prSet presAssocID="{50E1C17E-5C1C-784D-AD55-70F525F81F87}" presName="vert1" presStyleCnt="0"/>
      <dgm:spPr/>
    </dgm:pt>
    <dgm:pt modelId="{C749A6BE-E78F-4A47-B26F-04602498FC4F}" type="pres">
      <dgm:prSet presAssocID="{990E965B-CBB2-364B-88E8-7A3D3ABCC179}" presName="thickLine" presStyleLbl="alignNode1" presStyleIdx="4" presStyleCnt="5"/>
      <dgm:spPr/>
    </dgm:pt>
    <dgm:pt modelId="{E9DADBB0-F692-EE42-AF07-5F1EAB9A2366}" type="pres">
      <dgm:prSet presAssocID="{990E965B-CBB2-364B-88E8-7A3D3ABCC179}" presName="horz1" presStyleCnt="0"/>
      <dgm:spPr/>
    </dgm:pt>
    <dgm:pt modelId="{E3633A0A-B41D-6944-A77E-E54C53EDB662}" type="pres">
      <dgm:prSet presAssocID="{990E965B-CBB2-364B-88E8-7A3D3ABCC179}" presName="tx1" presStyleLbl="revTx" presStyleIdx="4" presStyleCnt="5"/>
      <dgm:spPr/>
    </dgm:pt>
    <dgm:pt modelId="{4F262FC4-96D1-2B40-97F8-7158B01C44FB}" type="pres">
      <dgm:prSet presAssocID="{990E965B-CBB2-364B-88E8-7A3D3ABCC179}" presName="vert1" presStyleCnt="0"/>
      <dgm:spPr/>
    </dgm:pt>
  </dgm:ptLst>
  <dgm:cxnLst>
    <dgm:cxn modelId="{018D7508-F965-E84F-BB7C-E9DC21FE3020}" type="presOf" srcId="{A776390C-6A72-435B-99AA-543D9A6F9371}" destId="{D645CF43-0911-1F49-A168-CD2D06293AD2}" srcOrd="0" destOrd="0" presId="urn:microsoft.com/office/officeart/2008/layout/LinedList"/>
    <dgm:cxn modelId="{25FA6927-1F56-204E-9177-D6D6206D92FC}" type="presOf" srcId="{B0E32551-D093-C84D-A181-0D93F2404251}" destId="{3B63607A-86B4-824D-884A-B1278D474229}" srcOrd="0" destOrd="0" presId="urn:microsoft.com/office/officeart/2008/layout/LinedList"/>
    <dgm:cxn modelId="{8D15693E-B231-A045-A7EE-AD7805518AC0}" type="presOf" srcId="{06DEE84E-486E-45B5-AAEE-BAB219B90364}" destId="{3123A418-AE45-3146-B988-CB0839040693}" srcOrd="0" destOrd="0" presId="urn:microsoft.com/office/officeart/2008/layout/LinedList"/>
    <dgm:cxn modelId="{0309B16A-040F-4BB3-9A44-C72369C6489A}" srcId="{A776390C-6A72-435B-99AA-543D9A6F9371}" destId="{06DEE84E-486E-45B5-AAEE-BAB219B90364}" srcOrd="0" destOrd="0" parTransId="{795EF3EF-6A21-4067-A1DE-3E4F9EE8457D}" sibTransId="{EB2AFA14-8977-4532-83AE-599E4BC50E2D}"/>
    <dgm:cxn modelId="{F91A8F6B-2F3F-B840-A3C2-6C85798B7C4B}" type="presOf" srcId="{990E965B-CBB2-364B-88E8-7A3D3ABCC179}" destId="{E3633A0A-B41D-6944-A77E-E54C53EDB662}" srcOrd="0" destOrd="0" presId="urn:microsoft.com/office/officeart/2008/layout/LinedList"/>
    <dgm:cxn modelId="{20637F74-79AA-BF47-BAF9-E51EAFDA36C5}" srcId="{A776390C-6A72-435B-99AA-543D9A6F9371}" destId="{990E965B-CBB2-364B-88E8-7A3D3ABCC179}" srcOrd="4" destOrd="0" parTransId="{408B41A9-68E1-4649-A9E8-ED947A198D63}" sibTransId="{EB177A53-6B96-604B-AF1C-B7CCC413360B}"/>
    <dgm:cxn modelId="{04833CBD-B2BC-FC44-88AF-CFD0BB8FC660}" srcId="{A776390C-6A72-435B-99AA-543D9A6F9371}" destId="{09E4271D-C277-7447-96DE-479DD943923D}" srcOrd="1" destOrd="0" parTransId="{4A1BEB33-9024-D44A-914D-E3C6A63D965A}" sibTransId="{3477B7EF-DD3E-C449-99AD-1361725EFF63}"/>
    <dgm:cxn modelId="{DF8F98BD-2EFD-9D47-8BBF-F76AD1454887}" srcId="{A776390C-6A72-435B-99AA-543D9A6F9371}" destId="{B0E32551-D093-C84D-A181-0D93F2404251}" srcOrd="2" destOrd="0" parTransId="{DA47C10E-C23C-974D-ACD3-A32EECBC0015}" sibTransId="{B3C8DAB9-AB13-464B-A7C7-F373AF95D220}"/>
    <dgm:cxn modelId="{9A90D0BE-5166-D941-86CD-3A59F97FCD25}" srcId="{A776390C-6A72-435B-99AA-543D9A6F9371}" destId="{50E1C17E-5C1C-784D-AD55-70F525F81F87}" srcOrd="3" destOrd="0" parTransId="{388DD1F9-CABC-C34D-BDD1-4B0926A4F05C}" sibTransId="{03E9DCD6-7195-A141-9E9C-F1F06A3142DC}"/>
    <dgm:cxn modelId="{2DE609C3-378C-CD44-B223-BF1B38D3E77D}" type="presOf" srcId="{09E4271D-C277-7447-96DE-479DD943923D}" destId="{A6599432-EFF9-E642-A39E-E39CDA61475C}" srcOrd="0" destOrd="0" presId="urn:microsoft.com/office/officeart/2008/layout/LinedList"/>
    <dgm:cxn modelId="{4EEF7EEB-9E7D-C144-B861-F26DFE3CD7FC}" type="presOf" srcId="{50E1C17E-5C1C-784D-AD55-70F525F81F87}" destId="{67D470E1-F3A0-AE4D-AAC8-541E715C6E3A}" srcOrd="0" destOrd="0" presId="urn:microsoft.com/office/officeart/2008/layout/LinedList"/>
    <dgm:cxn modelId="{5DA5B11F-F33B-F846-BD55-602CF344E395}" type="presParOf" srcId="{D645CF43-0911-1F49-A168-CD2D06293AD2}" destId="{F2146674-DC10-2D40-BD37-32C60F558C77}" srcOrd="0" destOrd="0" presId="urn:microsoft.com/office/officeart/2008/layout/LinedList"/>
    <dgm:cxn modelId="{7987E608-4828-1549-AAB0-B0214052C117}" type="presParOf" srcId="{D645CF43-0911-1F49-A168-CD2D06293AD2}" destId="{856A1D13-0020-D04C-BC62-F92B1803FB25}" srcOrd="1" destOrd="0" presId="urn:microsoft.com/office/officeart/2008/layout/LinedList"/>
    <dgm:cxn modelId="{6BBEA995-AC01-0A47-8FB4-E8447FE1481F}" type="presParOf" srcId="{856A1D13-0020-D04C-BC62-F92B1803FB25}" destId="{3123A418-AE45-3146-B988-CB0839040693}" srcOrd="0" destOrd="0" presId="urn:microsoft.com/office/officeart/2008/layout/LinedList"/>
    <dgm:cxn modelId="{FC570021-3264-B04B-B618-92796BA28C15}" type="presParOf" srcId="{856A1D13-0020-D04C-BC62-F92B1803FB25}" destId="{733854E9-54DE-2343-9BC2-73F1ED426939}" srcOrd="1" destOrd="0" presId="urn:microsoft.com/office/officeart/2008/layout/LinedList"/>
    <dgm:cxn modelId="{D3F0C795-1911-3B43-BC86-F174F227D7DB}" type="presParOf" srcId="{D645CF43-0911-1F49-A168-CD2D06293AD2}" destId="{EBF1DDB1-6CB7-4D45-821C-4E6FC7320E58}" srcOrd="2" destOrd="0" presId="urn:microsoft.com/office/officeart/2008/layout/LinedList"/>
    <dgm:cxn modelId="{1CFC4CD3-2E80-1542-808B-B6EE3272DB3C}" type="presParOf" srcId="{D645CF43-0911-1F49-A168-CD2D06293AD2}" destId="{E51ABAF1-F06C-3649-91B4-8784B20443D5}" srcOrd="3" destOrd="0" presId="urn:microsoft.com/office/officeart/2008/layout/LinedList"/>
    <dgm:cxn modelId="{C9F7FF8F-A8D4-ED47-BA45-59D739BCBAA6}" type="presParOf" srcId="{E51ABAF1-F06C-3649-91B4-8784B20443D5}" destId="{A6599432-EFF9-E642-A39E-E39CDA61475C}" srcOrd="0" destOrd="0" presId="urn:microsoft.com/office/officeart/2008/layout/LinedList"/>
    <dgm:cxn modelId="{8522F303-CD36-0944-A1D7-9BA194D5ACBE}" type="presParOf" srcId="{E51ABAF1-F06C-3649-91B4-8784B20443D5}" destId="{3E7C904E-8B52-4945-B59F-1513C0B3584A}" srcOrd="1" destOrd="0" presId="urn:microsoft.com/office/officeart/2008/layout/LinedList"/>
    <dgm:cxn modelId="{735AF3ED-A9B4-1D4B-B038-0E83CBCDDD82}" type="presParOf" srcId="{D645CF43-0911-1F49-A168-CD2D06293AD2}" destId="{64FA4C96-0D68-E749-A8E2-24935031536A}" srcOrd="4" destOrd="0" presId="urn:microsoft.com/office/officeart/2008/layout/LinedList"/>
    <dgm:cxn modelId="{2058E963-7888-AD4A-981B-4EC274BA3A07}" type="presParOf" srcId="{D645CF43-0911-1F49-A168-CD2D06293AD2}" destId="{233DB280-7E2F-AC42-83FC-21B27EBA108A}" srcOrd="5" destOrd="0" presId="urn:microsoft.com/office/officeart/2008/layout/LinedList"/>
    <dgm:cxn modelId="{CCB03B8C-B5D1-DD41-97F0-5B9848E0FB94}" type="presParOf" srcId="{233DB280-7E2F-AC42-83FC-21B27EBA108A}" destId="{3B63607A-86B4-824D-884A-B1278D474229}" srcOrd="0" destOrd="0" presId="urn:microsoft.com/office/officeart/2008/layout/LinedList"/>
    <dgm:cxn modelId="{E3C019EB-0389-5A44-A291-86F2D7D7FE3C}" type="presParOf" srcId="{233DB280-7E2F-AC42-83FC-21B27EBA108A}" destId="{BD9906B2-4414-AB44-BAB2-4DE9EED88863}" srcOrd="1" destOrd="0" presId="urn:microsoft.com/office/officeart/2008/layout/LinedList"/>
    <dgm:cxn modelId="{A336ACEB-F385-B64C-B6C9-85B63B1EB5F1}" type="presParOf" srcId="{D645CF43-0911-1F49-A168-CD2D06293AD2}" destId="{BAB4AD53-2351-8342-B601-0E2A8C7DC5D3}" srcOrd="6" destOrd="0" presId="urn:microsoft.com/office/officeart/2008/layout/LinedList"/>
    <dgm:cxn modelId="{E5BE6CEC-9209-6744-B028-72F8F742C3C6}" type="presParOf" srcId="{D645CF43-0911-1F49-A168-CD2D06293AD2}" destId="{361C89EA-533D-8A4F-AC9B-635CE8D7F380}" srcOrd="7" destOrd="0" presId="urn:microsoft.com/office/officeart/2008/layout/LinedList"/>
    <dgm:cxn modelId="{648F52D1-0A26-6E4F-BFDB-B18EA47E9AC7}" type="presParOf" srcId="{361C89EA-533D-8A4F-AC9B-635CE8D7F380}" destId="{67D470E1-F3A0-AE4D-AAC8-541E715C6E3A}" srcOrd="0" destOrd="0" presId="urn:microsoft.com/office/officeart/2008/layout/LinedList"/>
    <dgm:cxn modelId="{4688EA5F-A0A7-3840-8FDB-3F67B7B1C700}" type="presParOf" srcId="{361C89EA-533D-8A4F-AC9B-635CE8D7F380}" destId="{9F94C4D5-1CF0-544D-8C1C-AA7A7F808F19}" srcOrd="1" destOrd="0" presId="urn:microsoft.com/office/officeart/2008/layout/LinedList"/>
    <dgm:cxn modelId="{5CBA82A2-8C30-F042-A6AE-AB2BD70C5B3A}" type="presParOf" srcId="{D645CF43-0911-1F49-A168-CD2D06293AD2}" destId="{C749A6BE-E78F-4A47-B26F-04602498FC4F}" srcOrd="8" destOrd="0" presId="urn:microsoft.com/office/officeart/2008/layout/LinedList"/>
    <dgm:cxn modelId="{EF390345-F589-154C-853F-1D9150810AE6}" type="presParOf" srcId="{D645CF43-0911-1F49-A168-CD2D06293AD2}" destId="{E9DADBB0-F692-EE42-AF07-5F1EAB9A2366}" srcOrd="9" destOrd="0" presId="urn:microsoft.com/office/officeart/2008/layout/LinedList"/>
    <dgm:cxn modelId="{76C73081-F55B-644F-9B3D-7DD2F9189B5D}" type="presParOf" srcId="{E9DADBB0-F692-EE42-AF07-5F1EAB9A2366}" destId="{E3633A0A-B41D-6944-A77E-E54C53EDB662}" srcOrd="0" destOrd="0" presId="urn:microsoft.com/office/officeart/2008/layout/LinedList"/>
    <dgm:cxn modelId="{96D6D376-37DF-1146-90E1-A37AB19D6494}" type="presParOf" srcId="{E9DADBB0-F692-EE42-AF07-5F1EAB9A2366}" destId="{4F262FC4-96D1-2B40-97F8-7158B01C44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6390C-6A72-435B-99AA-543D9A6F937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DEE84E-486E-45B5-AAEE-BAB219B90364}">
      <dgm:prSet/>
      <dgm:spPr/>
      <dgm:t>
        <a:bodyPr/>
        <a:lstStyle/>
        <a:p>
          <a:r>
            <a:rPr lang="en-US" dirty="0"/>
            <a:t>Work on every project with user impact?</a:t>
          </a:r>
          <a:br>
            <a:rPr lang="en-US" dirty="0"/>
          </a:br>
          <a:r>
            <a:rPr lang="en-US" dirty="0"/>
            <a:t>Not scalable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95EF3EF-6A21-4067-A1DE-3E4F9EE8457D}" type="parTrans" cxnId="{0309B16A-040F-4BB3-9A44-C72369C6489A}">
      <dgm:prSet/>
      <dgm:spPr/>
      <dgm:t>
        <a:bodyPr/>
        <a:lstStyle/>
        <a:p>
          <a:endParaRPr lang="en-US"/>
        </a:p>
      </dgm:t>
    </dgm:pt>
    <dgm:pt modelId="{EB2AFA14-8977-4532-83AE-599E4BC50E2D}" type="sibTrans" cxnId="{0309B16A-040F-4BB3-9A44-C72369C6489A}">
      <dgm:prSet/>
      <dgm:spPr/>
      <dgm:t>
        <a:bodyPr/>
        <a:lstStyle/>
        <a:p>
          <a:endParaRPr lang="en-US"/>
        </a:p>
      </dgm:t>
    </dgm:pt>
    <dgm:pt modelId="{2D3297BA-3C58-E944-9862-9FECA17E0D79}">
      <dgm:prSet/>
      <dgm:spPr/>
      <dgm:t>
        <a:bodyPr/>
        <a:lstStyle/>
        <a:p>
          <a:r>
            <a:rPr lang="en-US" dirty="0"/>
            <a:t>Stop and create a whole program? </a:t>
          </a:r>
        </a:p>
        <a:p>
          <a:r>
            <a:rPr lang="en-US" dirty="0"/>
            <a:t>No time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6791FBB-E004-2E4C-ACD9-0B4D55C80D74}" type="parTrans" cxnId="{73EC76F9-C601-A045-8D2B-CE41F0FE3D4F}">
      <dgm:prSet/>
      <dgm:spPr/>
      <dgm:t>
        <a:bodyPr/>
        <a:lstStyle/>
        <a:p>
          <a:endParaRPr lang="en-US"/>
        </a:p>
      </dgm:t>
    </dgm:pt>
    <dgm:pt modelId="{2AA1FD36-D422-8349-A215-6385AF64FF92}" type="sibTrans" cxnId="{73EC76F9-C601-A045-8D2B-CE41F0FE3D4F}">
      <dgm:prSet/>
      <dgm:spPr/>
      <dgm:t>
        <a:bodyPr/>
        <a:lstStyle/>
        <a:p>
          <a:endParaRPr lang="en-US"/>
        </a:p>
      </dgm:t>
    </dgm:pt>
    <dgm:pt modelId="{A39D9F1A-128E-C045-A80B-5D8DBF11E7BF}">
      <dgm:prSet/>
      <dgm:spPr/>
      <dgm:t>
        <a:bodyPr/>
        <a:lstStyle/>
        <a:p>
          <a:r>
            <a:rPr lang="en-US" dirty="0"/>
            <a:t>Mentor people on projects? </a:t>
          </a:r>
        </a:p>
        <a:p>
          <a:r>
            <a:rPr lang="en-US" dirty="0"/>
            <a:t>Need basic UX competence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002C046-20D7-CF47-92A8-AB1312FEB01B}" type="parTrans" cxnId="{DB726471-8659-814F-AE3E-2FC5FD232617}">
      <dgm:prSet/>
      <dgm:spPr/>
      <dgm:t>
        <a:bodyPr/>
        <a:lstStyle/>
        <a:p>
          <a:endParaRPr lang="en-US"/>
        </a:p>
      </dgm:t>
    </dgm:pt>
    <dgm:pt modelId="{ADB246D9-DAC6-434C-926A-6FBBB72CFF3B}" type="sibTrans" cxnId="{DB726471-8659-814F-AE3E-2FC5FD232617}">
      <dgm:prSet/>
      <dgm:spPr/>
      <dgm:t>
        <a:bodyPr/>
        <a:lstStyle/>
        <a:p>
          <a:endParaRPr lang="en-US"/>
        </a:p>
      </dgm:t>
    </dgm:pt>
    <dgm:pt modelId="{D645CF43-0911-1F49-A168-CD2D06293AD2}" type="pres">
      <dgm:prSet presAssocID="{A776390C-6A72-435B-99AA-543D9A6F9371}" presName="vert0" presStyleCnt="0">
        <dgm:presLayoutVars>
          <dgm:dir/>
          <dgm:animOne val="branch"/>
          <dgm:animLvl val="lvl"/>
        </dgm:presLayoutVars>
      </dgm:prSet>
      <dgm:spPr/>
    </dgm:pt>
    <dgm:pt modelId="{F2146674-DC10-2D40-BD37-32C60F558C77}" type="pres">
      <dgm:prSet presAssocID="{06DEE84E-486E-45B5-AAEE-BAB219B90364}" presName="thickLine" presStyleLbl="alignNode1" presStyleIdx="0" presStyleCnt="3"/>
      <dgm:spPr/>
    </dgm:pt>
    <dgm:pt modelId="{856A1D13-0020-D04C-BC62-F92B1803FB25}" type="pres">
      <dgm:prSet presAssocID="{06DEE84E-486E-45B5-AAEE-BAB219B90364}" presName="horz1" presStyleCnt="0"/>
      <dgm:spPr/>
    </dgm:pt>
    <dgm:pt modelId="{3123A418-AE45-3146-B988-CB0839040693}" type="pres">
      <dgm:prSet presAssocID="{06DEE84E-486E-45B5-AAEE-BAB219B90364}" presName="tx1" presStyleLbl="revTx" presStyleIdx="0" presStyleCnt="3"/>
      <dgm:spPr/>
    </dgm:pt>
    <dgm:pt modelId="{733854E9-54DE-2343-9BC2-73F1ED426939}" type="pres">
      <dgm:prSet presAssocID="{06DEE84E-486E-45B5-AAEE-BAB219B90364}" presName="vert1" presStyleCnt="0"/>
      <dgm:spPr/>
    </dgm:pt>
    <dgm:pt modelId="{C9C097BB-EE2C-8E45-984A-0575D4BFBC2B}" type="pres">
      <dgm:prSet presAssocID="{A39D9F1A-128E-C045-A80B-5D8DBF11E7BF}" presName="thickLine" presStyleLbl="alignNode1" presStyleIdx="1" presStyleCnt="3"/>
      <dgm:spPr/>
    </dgm:pt>
    <dgm:pt modelId="{4EC99DE9-F15F-944D-8FBB-85FE7120E329}" type="pres">
      <dgm:prSet presAssocID="{A39D9F1A-128E-C045-A80B-5D8DBF11E7BF}" presName="horz1" presStyleCnt="0"/>
      <dgm:spPr/>
    </dgm:pt>
    <dgm:pt modelId="{1A7A87D8-3683-C646-9B60-1A9AE52ABDBB}" type="pres">
      <dgm:prSet presAssocID="{A39D9F1A-128E-C045-A80B-5D8DBF11E7BF}" presName="tx1" presStyleLbl="revTx" presStyleIdx="1" presStyleCnt="3"/>
      <dgm:spPr/>
    </dgm:pt>
    <dgm:pt modelId="{789A9984-CAD2-634F-8098-30C429EF48A6}" type="pres">
      <dgm:prSet presAssocID="{A39D9F1A-128E-C045-A80B-5D8DBF11E7BF}" presName="vert1" presStyleCnt="0"/>
      <dgm:spPr/>
    </dgm:pt>
    <dgm:pt modelId="{9211FFF4-FE5A-1F48-B8C1-4E1272FBADFE}" type="pres">
      <dgm:prSet presAssocID="{2D3297BA-3C58-E944-9862-9FECA17E0D79}" presName="thickLine" presStyleLbl="alignNode1" presStyleIdx="2" presStyleCnt="3"/>
      <dgm:spPr/>
    </dgm:pt>
    <dgm:pt modelId="{0D502315-100E-4942-BB62-F56D2287EF04}" type="pres">
      <dgm:prSet presAssocID="{2D3297BA-3C58-E944-9862-9FECA17E0D79}" presName="horz1" presStyleCnt="0"/>
      <dgm:spPr/>
    </dgm:pt>
    <dgm:pt modelId="{6D861C54-DAB9-B44C-BD35-93F364D348C2}" type="pres">
      <dgm:prSet presAssocID="{2D3297BA-3C58-E944-9862-9FECA17E0D79}" presName="tx1" presStyleLbl="revTx" presStyleIdx="2" presStyleCnt="3"/>
      <dgm:spPr/>
    </dgm:pt>
    <dgm:pt modelId="{FC9D499E-1D11-4047-B2F9-42023F9024C2}" type="pres">
      <dgm:prSet presAssocID="{2D3297BA-3C58-E944-9862-9FECA17E0D79}" presName="vert1" presStyleCnt="0"/>
      <dgm:spPr/>
    </dgm:pt>
  </dgm:ptLst>
  <dgm:cxnLst>
    <dgm:cxn modelId="{018D7508-F965-E84F-BB7C-E9DC21FE3020}" type="presOf" srcId="{A776390C-6A72-435B-99AA-543D9A6F9371}" destId="{D645CF43-0911-1F49-A168-CD2D06293AD2}" srcOrd="0" destOrd="0" presId="urn:microsoft.com/office/officeart/2008/layout/LinedList"/>
    <dgm:cxn modelId="{8D15693E-B231-A045-A7EE-AD7805518AC0}" type="presOf" srcId="{06DEE84E-486E-45B5-AAEE-BAB219B90364}" destId="{3123A418-AE45-3146-B988-CB0839040693}" srcOrd="0" destOrd="0" presId="urn:microsoft.com/office/officeart/2008/layout/LinedList"/>
    <dgm:cxn modelId="{71910241-1E12-4241-B4C8-531B1578136C}" type="presOf" srcId="{2D3297BA-3C58-E944-9862-9FECA17E0D79}" destId="{6D861C54-DAB9-B44C-BD35-93F364D348C2}" srcOrd="0" destOrd="0" presId="urn:microsoft.com/office/officeart/2008/layout/LinedList"/>
    <dgm:cxn modelId="{0309B16A-040F-4BB3-9A44-C72369C6489A}" srcId="{A776390C-6A72-435B-99AA-543D9A6F9371}" destId="{06DEE84E-486E-45B5-AAEE-BAB219B90364}" srcOrd="0" destOrd="0" parTransId="{795EF3EF-6A21-4067-A1DE-3E4F9EE8457D}" sibTransId="{EB2AFA14-8977-4532-83AE-599E4BC50E2D}"/>
    <dgm:cxn modelId="{CA74646D-188E-A94A-915B-7C4E4EEC3754}" type="presOf" srcId="{A39D9F1A-128E-C045-A80B-5D8DBF11E7BF}" destId="{1A7A87D8-3683-C646-9B60-1A9AE52ABDBB}" srcOrd="0" destOrd="0" presId="urn:microsoft.com/office/officeart/2008/layout/LinedList"/>
    <dgm:cxn modelId="{DB726471-8659-814F-AE3E-2FC5FD232617}" srcId="{A776390C-6A72-435B-99AA-543D9A6F9371}" destId="{A39D9F1A-128E-C045-A80B-5D8DBF11E7BF}" srcOrd="1" destOrd="0" parTransId="{7002C046-20D7-CF47-92A8-AB1312FEB01B}" sibTransId="{ADB246D9-DAC6-434C-926A-6FBBB72CFF3B}"/>
    <dgm:cxn modelId="{73EC76F9-C601-A045-8D2B-CE41F0FE3D4F}" srcId="{A776390C-6A72-435B-99AA-543D9A6F9371}" destId="{2D3297BA-3C58-E944-9862-9FECA17E0D79}" srcOrd="2" destOrd="0" parTransId="{F6791FBB-E004-2E4C-ACD9-0B4D55C80D74}" sibTransId="{2AA1FD36-D422-8349-A215-6385AF64FF92}"/>
    <dgm:cxn modelId="{5DA5B11F-F33B-F846-BD55-602CF344E395}" type="presParOf" srcId="{D645CF43-0911-1F49-A168-CD2D06293AD2}" destId="{F2146674-DC10-2D40-BD37-32C60F558C77}" srcOrd="0" destOrd="0" presId="urn:microsoft.com/office/officeart/2008/layout/LinedList"/>
    <dgm:cxn modelId="{7987E608-4828-1549-AAB0-B0214052C117}" type="presParOf" srcId="{D645CF43-0911-1F49-A168-CD2D06293AD2}" destId="{856A1D13-0020-D04C-BC62-F92B1803FB25}" srcOrd="1" destOrd="0" presId="urn:microsoft.com/office/officeart/2008/layout/LinedList"/>
    <dgm:cxn modelId="{6BBEA995-AC01-0A47-8FB4-E8447FE1481F}" type="presParOf" srcId="{856A1D13-0020-D04C-BC62-F92B1803FB25}" destId="{3123A418-AE45-3146-B988-CB0839040693}" srcOrd="0" destOrd="0" presId="urn:microsoft.com/office/officeart/2008/layout/LinedList"/>
    <dgm:cxn modelId="{FC570021-3264-B04B-B618-92796BA28C15}" type="presParOf" srcId="{856A1D13-0020-D04C-BC62-F92B1803FB25}" destId="{733854E9-54DE-2343-9BC2-73F1ED426939}" srcOrd="1" destOrd="0" presId="urn:microsoft.com/office/officeart/2008/layout/LinedList"/>
    <dgm:cxn modelId="{03686908-0E22-5D4E-95E9-82E0574AFA31}" type="presParOf" srcId="{D645CF43-0911-1F49-A168-CD2D06293AD2}" destId="{C9C097BB-EE2C-8E45-984A-0575D4BFBC2B}" srcOrd="2" destOrd="0" presId="urn:microsoft.com/office/officeart/2008/layout/LinedList"/>
    <dgm:cxn modelId="{207DC8A0-1715-1F4D-B82E-1111349E7CD3}" type="presParOf" srcId="{D645CF43-0911-1F49-A168-CD2D06293AD2}" destId="{4EC99DE9-F15F-944D-8FBB-85FE7120E329}" srcOrd="3" destOrd="0" presId="urn:microsoft.com/office/officeart/2008/layout/LinedList"/>
    <dgm:cxn modelId="{1B92F2A7-EBFC-434B-9A9B-9338E7A02832}" type="presParOf" srcId="{4EC99DE9-F15F-944D-8FBB-85FE7120E329}" destId="{1A7A87D8-3683-C646-9B60-1A9AE52ABDBB}" srcOrd="0" destOrd="0" presId="urn:microsoft.com/office/officeart/2008/layout/LinedList"/>
    <dgm:cxn modelId="{F674E824-A276-5947-9542-1EF902215416}" type="presParOf" srcId="{4EC99DE9-F15F-944D-8FBB-85FE7120E329}" destId="{789A9984-CAD2-634F-8098-30C429EF48A6}" srcOrd="1" destOrd="0" presId="urn:microsoft.com/office/officeart/2008/layout/LinedList"/>
    <dgm:cxn modelId="{742ED104-5500-9648-943A-CB721D84AE7B}" type="presParOf" srcId="{D645CF43-0911-1F49-A168-CD2D06293AD2}" destId="{9211FFF4-FE5A-1F48-B8C1-4E1272FBADFE}" srcOrd="4" destOrd="0" presId="urn:microsoft.com/office/officeart/2008/layout/LinedList"/>
    <dgm:cxn modelId="{95923955-805C-814C-AA1F-01C0031F18E3}" type="presParOf" srcId="{D645CF43-0911-1F49-A168-CD2D06293AD2}" destId="{0D502315-100E-4942-BB62-F56D2287EF04}" srcOrd="5" destOrd="0" presId="urn:microsoft.com/office/officeart/2008/layout/LinedList"/>
    <dgm:cxn modelId="{A31BBD33-D5BE-F345-A4CA-A201D4DFD1FA}" type="presParOf" srcId="{0D502315-100E-4942-BB62-F56D2287EF04}" destId="{6D861C54-DAB9-B44C-BD35-93F364D348C2}" srcOrd="0" destOrd="0" presId="urn:microsoft.com/office/officeart/2008/layout/LinedList"/>
    <dgm:cxn modelId="{D6269442-524E-D94E-87D8-56695DA446AF}" type="presParOf" srcId="{0D502315-100E-4942-BB62-F56D2287EF04}" destId="{FC9D499E-1D11-4047-B2F9-42023F9024C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6390C-6A72-435B-99AA-543D9A6F937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DEE84E-486E-45B5-AAEE-BAB219B90364}">
      <dgm:prSet/>
      <dgm:spPr/>
      <dgm:t>
        <a:bodyPr/>
        <a:lstStyle/>
        <a:p>
          <a:r>
            <a:rPr lang="en-US" dirty="0"/>
            <a:t>TRAINING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95EF3EF-6A21-4067-A1DE-3E4F9EE8457D}" type="parTrans" cxnId="{0309B16A-040F-4BB3-9A44-C72369C6489A}">
      <dgm:prSet/>
      <dgm:spPr/>
      <dgm:t>
        <a:bodyPr/>
        <a:lstStyle/>
        <a:p>
          <a:endParaRPr lang="en-US"/>
        </a:p>
      </dgm:t>
    </dgm:pt>
    <dgm:pt modelId="{EB2AFA14-8977-4532-83AE-599E4BC50E2D}" type="sibTrans" cxnId="{0309B16A-040F-4BB3-9A44-C72369C6489A}">
      <dgm:prSet/>
      <dgm:spPr/>
      <dgm:t>
        <a:bodyPr/>
        <a:lstStyle/>
        <a:p>
          <a:endParaRPr lang="en-US"/>
        </a:p>
      </dgm:t>
    </dgm:pt>
    <dgm:pt modelId="{C9FEDC14-DD34-C440-BB20-5478772AF7D0}">
      <dgm:prSet/>
      <dgm:spPr/>
      <dgm:t>
        <a:bodyPr/>
        <a:lstStyle/>
        <a:p>
          <a:r>
            <a:rPr lang="en-US" dirty="0"/>
            <a:t>Scale Lone UX Resource (Louise)</a:t>
          </a:r>
        </a:p>
      </dgm:t>
    </dgm:pt>
    <dgm:pt modelId="{EA7FBC13-0911-EE40-95BD-D4EBE6739E4E}" type="parTrans" cxnId="{20D352F0-A0D1-5640-93D1-3CD6FA8D7542}">
      <dgm:prSet/>
      <dgm:spPr/>
      <dgm:t>
        <a:bodyPr/>
        <a:lstStyle/>
        <a:p>
          <a:endParaRPr lang="en-US"/>
        </a:p>
      </dgm:t>
    </dgm:pt>
    <dgm:pt modelId="{FC25FF4B-ABF4-7F4E-9D4B-E2BC3AFD6D03}" type="sibTrans" cxnId="{20D352F0-A0D1-5640-93D1-3CD6FA8D7542}">
      <dgm:prSet/>
      <dgm:spPr/>
      <dgm:t>
        <a:bodyPr/>
        <a:lstStyle/>
        <a:p>
          <a:endParaRPr lang="en-US"/>
        </a:p>
      </dgm:t>
    </dgm:pt>
    <dgm:pt modelId="{7366CBE7-C1B5-A34C-A10A-FB9CBD822C9F}">
      <dgm:prSet/>
      <dgm:spPr/>
      <dgm:t>
        <a:bodyPr/>
        <a:lstStyle/>
        <a:p>
          <a:r>
            <a:rPr lang="en-US" dirty="0"/>
            <a:t>Train on 5 levels (Awareness, Content Contributors, Creators, Facilitators, Practitioners</a:t>
          </a:r>
        </a:p>
      </dgm:t>
    </dgm:pt>
    <dgm:pt modelId="{BABDFBCA-C6A8-6647-BCF3-13C7E4ABA58B}" type="parTrans" cxnId="{DDB66C25-F3F4-594B-B8B8-4A11E2036A56}">
      <dgm:prSet/>
      <dgm:spPr/>
      <dgm:t>
        <a:bodyPr/>
        <a:lstStyle/>
        <a:p>
          <a:endParaRPr lang="en-US"/>
        </a:p>
      </dgm:t>
    </dgm:pt>
    <dgm:pt modelId="{AA9DB524-7C1A-374C-807C-451F9CDDA5D6}" type="sibTrans" cxnId="{DDB66C25-F3F4-594B-B8B8-4A11E2036A56}">
      <dgm:prSet/>
      <dgm:spPr/>
      <dgm:t>
        <a:bodyPr/>
        <a:lstStyle/>
        <a:p>
          <a:endParaRPr lang="en-US"/>
        </a:p>
      </dgm:t>
    </dgm:pt>
    <dgm:pt modelId="{2894320F-1511-7D46-B504-96216F2584F5}">
      <dgm:prSet/>
      <dgm:spPr/>
      <dgm:t>
        <a:bodyPr/>
        <a:lstStyle/>
        <a:p>
          <a:r>
            <a:rPr lang="en-US" dirty="0"/>
            <a:t>Engage vendors</a:t>
          </a:r>
          <a:br>
            <a:rPr lang="en-US" dirty="0"/>
          </a:br>
          <a:endParaRPr lang="en-US" dirty="0"/>
        </a:p>
      </dgm:t>
    </dgm:pt>
    <dgm:pt modelId="{CDDB4C42-5E70-0C44-B36C-3F20D159E5B2}" type="parTrans" cxnId="{D1F96EF9-CDDF-A045-82C3-6AE6EB9EF880}">
      <dgm:prSet/>
      <dgm:spPr/>
      <dgm:t>
        <a:bodyPr/>
        <a:lstStyle/>
        <a:p>
          <a:endParaRPr lang="en-US"/>
        </a:p>
      </dgm:t>
    </dgm:pt>
    <dgm:pt modelId="{71463D10-4B01-D849-A768-3ED5CDD0BE0F}" type="sibTrans" cxnId="{D1F96EF9-CDDF-A045-82C3-6AE6EB9EF880}">
      <dgm:prSet/>
      <dgm:spPr/>
      <dgm:t>
        <a:bodyPr/>
        <a:lstStyle/>
        <a:p>
          <a:endParaRPr lang="en-US"/>
        </a:p>
      </dgm:t>
    </dgm:pt>
    <dgm:pt modelId="{D8527FE3-47A2-5345-BCFC-F9D7AB0072C8}">
      <dgm:prSet/>
      <dgm:spPr/>
      <dgm:t>
        <a:bodyPr/>
        <a:lstStyle/>
        <a:p>
          <a:r>
            <a:rPr lang="en-US" dirty="0"/>
            <a:t>PRIORITIZING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6B74CAB7-EC02-E340-8884-A66EA1F9F41A}" type="parTrans" cxnId="{DFB250A8-45DD-184B-AE6B-7CA6965368DD}">
      <dgm:prSet/>
      <dgm:spPr/>
      <dgm:t>
        <a:bodyPr/>
        <a:lstStyle/>
        <a:p>
          <a:endParaRPr lang="en-US"/>
        </a:p>
      </dgm:t>
    </dgm:pt>
    <dgm:pt modelId="{2CE57F57-B225-1D48-849B-03EF9F4483E1}" type="sibTrans" cxnId="{DFB250A8-45DD-184B-AE6B-7CA6965368DD}">
      <dgm:prSet/>
      <dgm:spPr/>
      <dgm:t>
        <a:bodyPr/>
        <a:lstStyle/>
        <a:p>
          <a:endParaRPr lang="en-US"/>
        </a:p>
      </dgm:t>
    </dgm:pt>
    <dgm:pt modelId="{45114272-89BE-D444-AB11-17EF79124D39}">
      <dgm:prSet/>
      <dgm:spPr/>
      <dgm:t>
        <a:bodyPr/>
        <a:lstStyle/>
        <a:p>
          <a:r>
            <a:rPr lang="en-US" dirty="0"/>
            <a:t>Reduce overwhelm</a:t>
          </a:r>
        </a:p>
      </dgm:t>
    </dgm:pt>
    <dgm:pt modelId="{D83C03AE-CAA3-1847-8A63-4AFB5AA6A64C}" type="parTrans" cxnId="{2DBB57E5-3DD2-954B-9C51-E05181667789}">
      <dgm:prSet/>
      <dgm:spPr/>
      <dgm:t>
        <a:bodyPr/>
        <a:lstStyle/>
        <a:p>
          <a:endParaRPr lang="en-US"/>
        </a:p>
      </dgm:t>
    </dgm:pt>
    <dgm:pt modelId="{C24023E3-EA87-6440-8FBE-ADC3B0B93915}" type="sibTrans" cxnId="{2DBB57E5-3DD2-954B-9C51-E05181667789}">
      <dgm:prSet/>
      <dgm:spPr/>
      <dgm:t>
        <a:bodyPr/>
        <a:lstStyle/>
        <a:p>
          <a:endParaRPr lang="en-US"/>
        </a:p>
      </dgm:t>
    </dgm:pt>
    <dgm:pt modelId="{E65C5113-66CC-5344-9D49-B42DC1BAA3D2}">
      <dgm:prSet/>
      <dgm:spPr/>
      <dgm:t>
        <a:bodyPr/>
        <a:lstStyle/>
        <a:p>
          <a:r>
            <a:rPr lang="en-US" dirty="0"/>
            <a:t>Major CX facing products – like the web platform</a:t>
          </a:r>
          <a:br>
            <a:rPr lang="en-US" dirty="0"/>
          </a:br>
          <a:r>
            <a:rPr lang="en-US" dirty="0"/>
            <a:t> </a:t>
          </a:r>
        </a:p>
      </dgm:t>
    </dgm:pt>
    <dgm:pt modelId="{EFAD3D16-1171-7244-866E-AC98B54A088C}" type="parTrans" cxnId="{5B9B2795-4914-1B42-9795-3BCAEFC14901}">
      <dgm:prSet/>
      <dgm:spPr/>
      <dgm:t>
        <a:bodyPr/>
        <a:lstStyle/>
        <a:p>
          <a:endParaRPr lang="en-US"/>
        </a:p>
      </dgm:t>
    </dgm:pt>
    <dgm:pt modelId="{BD0B42B9-F0A6-5E4C-8D89-035E7713A14D}" type="sibTrans" cxnId="{5B9B2795-4914-1B42-9795-3BCAEFC14901}">
      <dgm:prSet/>
      <dgm:spPr/>
      <dgm:t>
        <a:bodyPr/>
        <a:lstStyle/>
        <a:p>
          <a:endParaRPr lang="en-US"/>
        </a:p>
      </dgm:t>
    </dgm:pt>
    <dgm:pt modelId="{D3993776-B2CD-E144-B50D-BFD8D5A65DBC}">
      <dgm:prSet/>
      <dgm:spPr/>
      <dgm:t>
        <a:bodyPr/>
        <a:lstStyle/>
        <a:p>
          <a:r>
            <a:rPr lang="en-US" dirty="0"/>
            <a:t>ADOPT &amp; ADAPT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AFDEFEB-2831-F341-B4A8-AA900C77AA21}" type="parTrans" cxnId="{FC082EEB-5E03-C642-AD48-40632022DD2E}">
      <dgm:prSet/>
      <dgm:spPr/>
      <dgm:t>
        <a:bodyPr/>
        <a:lstStyle/>
        <a:p>
          <a:endParaRPr lang="en-US"/>
        </a:p>
      </dgm:t>
    </dgm:pt>
    <dgm:pt modelId="{7CF600CA-484A-3141-B527-C7C5AC1DDCA8}" type="sibTrans" cxnId="{FC082EEB-5E03-C642-AD48-40632022DD2E}">
      <dgm:prSet/>
      <dgm:spPr/>
      <dgm:t>
        <a:bodyPr/>
        <a:lstStyle/>
        <a:p>
          <a:endParaRPr lang="en-US"/>
        </a:p>
      </dgm:t>
    </dgm:pt>
    <dgm:pt modelId="{9527C1A6-0748-7A47-B859-709A150007FD}">
      <dgm:prSet/>
      <dgm:spPr/>
      <dgm:t>
        <a:bodyPr/>
        <a:lstStyle/>
        <a:p>
          <a:r>
            <a:rPr lang="en-US" dirty="0"/>
            <a:t>Stay sane</a:t>
          </a:r>
        </a:p>
      </dgm:t>
    </dgm:pt>
    <dgm:pt modelId="{75C49728-1050-A54D-88E1-B0BAFC1CC13C}" type="parTrans" cxnId="{54F7516A-496B-0B44-9C31-B61A25691F81}">
      <dgm:prSet/>
      <dgm:spPr/>
      <dgm:t>
        <a:bodyPr/>
        <a:lstStyle/>
        <a:p>
          <a:endParaRPr lang="en-US"/>
        </a:p>
      </dgm:t>
    </dgm:pt>
    <dgm:pt modelId="{3A9FFDD5-4DD2-3E4D-935B-7EC97850D61B}" type="sibTrans" cxnId="{54F7516A-496B-0B44-9C31-B61A25691F81}">
      <dgm:prSet/>
      <dgm:spPr/>
      <dgm:t>
        <a:bodyPr/>
        <a:lstStyle/>
        <a:p>
          <a:endParaRPr lang="en-US"/>
        </a:p>
      </dgm:t>
    </dgm:pt>
    <dgm:pt modelId="{3D941BA7-771F-8D4B-9722-89E2C1516A85}" type="pres">
      <dgm:prSet presAssocID="{A776390C-6A72-435B-99AA-543D9A6F9371}" presName="linear" presStyleCnt="0">
        <dgm:presLayoutVars>
          <dgm:animLvl val="lvl"/>
          <dgm:resizeHandles val="exact"/>
        </dgm:presLayoutVars>
      </dgm:prSet>
      <dgm:spPr/>
    </dgm:pt>
    <dgm:pt modelId="{1ABBCFE3-E122-F643-ADA8-E1CDD4C81F84}" type="pres">
      <dgm:prSet presAssocID="{06DEE84E-486E-45B5-AAEE-BAB219B9036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938434-6168-834D-864F-7EEDAE18887C}" type="pres">
      <dgm:prSet presAssocID="{06DEE84E-486E-45B5-AAEE-BAB219B90364}" presName="childText" presStyleLbl="revTx" presStyleIdx="0" presStyleCnt="3">
        <dgm:presLayoutVars>
          <dgm:bulletEnabled val="1"/>
        </dgm:presLayoutVars>
      </dgm:prSet>
      <dgm:spPr/>
    </dgm:pt>
    <dgm:pt modelId="{42242F38-F301-8D49-9856-764BA293F5B8}" type="pres">
      <dgm:prSet presAssocID="{D8527FE3-47A2-5345-BCFC-F9D7AB0072C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69FFD9B-0B04-AD49-B8C4-A2EEB998CD6B}" type="pres">
      <dgm:prSet presAssocID="{D8527FE3-47A2-5345-BCFC-F9D7AB0072C8}" presName="childText" presStyleLbl="revTx" presStyleIdx="1" presStyleCnt="3">
        <dgm:presLayoutVars>
          <dgm:bulletEnabled val="1"/>
        </dgm:presLayoutVars>
      </dgm:prSet>
      <dgm:spPr/>
    </dgm:pt>
    <dgm:pt modelId="{5DC0E459-3C3A-6242-B63A-30467412DEDF}" type="pres">
      <dgm:prSet presAssocID="{D3993776-B2CD-E144-B50D-BFD8D5A65DB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337076-F843-4E48-A487-1EDB5AB5C79E}" type="pres">
      <dgm:prSet presAssocID="{D3993776-B2CD-E144-B50D-BFD8D5A65DB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0E9DB70D-1A4C-B941-B670-1975C88CB763}" type="presOf" srcId="{D3993776-B2CD-E144-B50D-BFD8D5A65DBC}" destId="{5DC0E459-3C3A-6242-B63A-30467412DEDF}" srcOrd="0" destOrd="0" presId="urn:microsoft.com/office/officeart/2005/8/layout/vList2"/>
    <dgm:cxn modelId="{CD52971B-E62C-094A-B8FD-020D37347F67}" type="presOf" srcId="{45114272-89BE-D444-AB11-17EF79124D39}" destId="{B69FFD9B-0B04-AD49-B8C4-A2EEB998CD6B}" srcOrd="0" destOrd="0" presId="urn:microsoft.com/office/officeart/2005/8/layout/vList2"/>
    <dgm:cxn modelId="{DDB66C25-F3F4-594B-B8B8-4A11E2036A56}" srcId="{06DEE84E-486E-45B5-AAEE-BAB219B90364}" destId="{7366CBE7-C1B5-A34C-A10A-FB9CBD822C9F}" srcOrd="1" destOrd="0" parTransId="{BABDFBCA-C6A8-6647-BCF3-13C7E4ABA58B}" sibTransId="{AA9DB524-7C1A-374C-807C-451F9CDDA5D6}"/>
    <dgm:cxn modelId="{976BED50-7EBB-0249-97AF-1581AD515F43}" type="presOf" srcId="{06DEE84E-486E-45B5-AAEE-BAB219B90364}" destId="{1ABBCFE3-E122-F643-ADA8-E1CDD4C81F84}" srcOrd="0" destOrd="0" presId="urn:microsoft.com/office/officeart/2005/8/layout/vList2"/>
    <dgm:cxn modelId="{54F7516A-496B-0B44-9C31-B61A25691F81}" srcId="{D3993776-B2CD-E144-B50D-BFD8D5A65DBC}" destId="{9527C1A6-0748-7A47-B859-709A150007FD}" srcOrd="0" destOrd="0" parTransId="{75C49728-1050-A54D-88E1-B0BAFC1CC13C}" sibTransId="{3A9FFDD5-4DD2-3E4D-935B-7EC97850D61B}"/>
    <dgm:cxn modelId="{0309B16A-040F-4BB3-9A44-C72369C6489A}" srcId="{A776390C-6A72-435B-99AA-543D9A6F9371}" destId="{06DEE84E-486E-45B5-AAEE-BAB219B90364}" srcOrd="0" destOrd="0" parTransId="{795EF3EF-6A21-4067-A1DE-3E4F9EE8457D}" sibTransId="{EB2AFA14-8977-4532-83AE-599E4BC50E2D}"/>
    <dgm:cxn modelId="{74D6AF81-42BA-3649-BE84-609069209EF4}" type="presOf" srcId="{C9FEDC14-DD34-C440-BB20-5478772AF7D0}" destId="{FB938434-6168-834D-864F-7EEDAE18887C}" srcOrd="0" destOrd="0" presId="urn:microsoft.com/office/officeart/2005/8/layout/vList2"/>
    <dgm:cxn modelId="{E9CC3F91-F906-B044-AD35-98F11B9532D7}" type="presOf" srcId="{2894320F-1511-7D46-B504-96216F2584F5}" destId="{FB938434-6168-834D-864F-7EEDAE18887C}" srcOrd="0" destOrd="2" presId="urn:microsoft.com/office/officeart/2005/8/layout/vList2"/>
    <dgm:cxn modelId="{5B9B2795-4914-1B42-9795-3BCAEFC14901}" srcId="{D8527FE3-47A2-5345-BCFC-F9D7AB0072C8}" destId="{E65C5113-66CC-5344-9D49-B42DC1BAA3D2}" srcOrd="1" destOrd="0" parTransId="{EFAD3D16-1171-7244-866E-AC98B54A088C}" sibTransId="{BD0B42B9-F0A6-5E4C-8D89-035E7713A14D}"/>
    <dgm:cxn modelId="{DFB250A8-45DD-184B-AE6B-7CA6965368DD}" srcId="{A776390C-6A72-435B-99AA-543D9A6F9371}" destId="{D8527FE3-47A2-5345-BCFC-F9D7AB0072C8}" srcOrd="1" destOrd="0" parTransId="{6B74CAB7-EC02-E340-8884-A66EA1F9F41A}" sibTransId="{2CE57F57-B225-1D48-849B-03EF9F4483E1}"/>
    <dgm:cxn modelId="{6B5928CD-DBAB-3447-9E17-BBBA6F23BC71}" type="presOf" srcId="{D8527FE3-47A2-5345-BCFC-F9D7AB0072C8}" destId="{42242F38-F301-8D49-9856-764BA293F5B8}" srcOrd="0" destOrd="0" presId="urn:microsoft.com/office/officeart/2005/8/layout/vList2"/>
    <dgm:cxn modelId="{54B5C6DA-5716-9C4A-8927-6549F2CF297D}" type="presOf" srcId="{A776390C-6A72-435B-99AA-543D9A6F9371}" destId="{3D941BA7-771F-8D4B-9722-89E2C1516A85}" srcOrd="0" destOrd="0" presId="urn:microsoft.com/office/officeart/2005/8/layout/vList2"/>
    <dgm:cxn modelId="{2DBB57E5-3DD2-954B-9C51-E05181667789}" srcId="{D8527FE3-47A2-5345-BCFC-F9D7AB0072C8}" destId="{45114272-89BE-D444-AB11-17EF79124D39}" srcOrd="0" destOrd="0" parTransId="{D83C03AE-CAA3-1847-8A63-4AFB5AA6A64C}" sibTransId="{C24023E3-EA87-6440-8FBE-ADC3B0B93915}"/>
    <dgm:cxn modelId="{FC082EEB-5E03-C642-AD48-40632022DD2E}" srcId="{A776390C-6A72-435B-99AA-543D9A6F9371}" destId="{D3993776-B2CD-E144-B50D-BFD8D5A65DBC}" srcOrd="2" destOrd="0" parTransId="{BAFDEFEB-2831-F341-B4A8-AA900C77AA21}" sibTransId="{7CF600CA-484A-3141-B527-C7C5AC1DDCA8}"/>
    <dgm:cxn modelId="{20D352F0-A0D1-5640-93D1-3CD6FA8D7542}" srcId="{06DEE84E-486E-45B5-AAEE-BAB219B90364}" destId="{C9FEDC14-DD34-C440-BB20-5478772AF7D0}" srcOrd="0" destOrd="0" parTransId="{EA7FBC13-0911-EE40-95BD-D4EBE6739E4E}" sibTransId="{FC25FF4B-ABF4-7F4E-9D4B-E2BC3AFD6D03}"/>
    <dgm:cxn modelId="{A41E7DF1-105B-B84D-80F8-F627B00B3D57}" type="presOf" srcId="{7366CBE7-C1B5-A34C-A10A-FB9CBD822C9F}" destId="{FB938434-6168-834D-864F-7EEDAE18887C}" srcOrd="0" destOrd="1" presId="urn:microsoft.com/office/officeart/2005/8/layout/vList2"/>
    <dgm:cxn modelId="{CA94A7F6-80AB-E34E-9D0A-7E68966E6524}" type="presOf" srcId="{9527C1A6-0748-7A47-B859-709A150007FD}" destId="{10337076-F843-4E48-A487-1EDB5AB5C79E}" srcOrd="0" destOrd="0" presId="urn:microsoft.com/office/officeart/2005/8/layout/vList2"/>
    <dgm:cxn modelId="{D2FFB0F8-BF76-A941-831B-96EAE86F2D54}" type="presOf" srcId="{E65C5113-66CC-5344-9D49-B42DC1BAA3D2}" destId="{B69FFD9B-0B04-AD49-B8C4-A2EEB998CD6B}" srcOrd="0" destOrd="1" presId="urn:microsoft.com/office/officeart/2005/8/layout/vList2"/>
    <dgm:cxn modelId="{D1F96EF9-CDDF-A045-82C3-6AE6EB9EF880}" srcId="{06DEE84E-486E-45B5-AAEE-BAB219B90364}" destId="{2894320F-1511-7D46-B504-96216F2584F5}" srcOrd="2" destOrd="0" parTransId="{CDDB4C42-5E70-0C44-B36C-3F20D159E5B2}" sibTransId="{71463D10-4B01-D849-A768-3ED5CDD0BE0F}"/>
    <dgm:cxn modelId="{DE37B275-59E7-3D41-996F-1BA3C9D41E92}" type="presParOf" srcId="{3D941BA7-771F-8D4B-9722-89E2C1516A85}" destId="{1ABBCFE3-E122-F643-ADA8-E1CDD4C81F84}" srcOrd="0" destOrd="0" presId="urn:microsoft.com/office/officeart/2005/8/layout/vList2"/>
    <dgm:cxn modelId="{C8DCE514-1077-8449-8481-65EA7E370D5A}" type="presParOf" srcId="{3D941BA7-771F-8D4B-9722-89E2C1516A85}" destId="{FB938434-6168-834D-864F-7EEDAE18887C}" srcOrd="1" destOrd="0" presId="urn:microsoft.com/office/officeart/2005/8/layout/vList2"/>
    <dgm:cxn modelId="{75021274-7819-9843-8D68-E2D960B04D8F}" type="presParOf" srcId="{3D941BA7-771F-8D4B-9722-89E2C1516A85}" destId="{42242F38-F301-8D49-9856-764BA293F5B8}" srcOrd="2" destOrd="0" presId="urn:microsoft.com/office/officeart/2005/8/layout/vList2"/>
    <dgm:cxn modelId="{D47FB67D-3F3B-7D42-B3F9-B15C874B68A5}" type="presParOf" srcId="{3D941BA7-771F-8D4B-9722-89E2C1516A85}" destId="{B69FFD9B-0B04-AD49-B8C4-A2EEB998CD6B}" srcOrd="3" destOrd="0" presId="urn:microsoft.com/office/officeart/2005/8/layout/vList2"/>
    <dgm:cxn modelId="{358E9331-50AA-404C-8E5C-E694C5B16EA2}" type="presParOf" srcId="{3D941BA7-771F-8D4B-9722-89E2C1516A85}" destId="{5DC0E459-3C3A-6242-B63A-30467412DEDF}" srcOrd="4" destOrd="0" presId="urn:microsoft.com/office/officeart/2005/8/layout/vList2"/>
    <dgm:cxn modelId="{D9B62922-78FE-7245-AC6C-65E8600B2E7F}" type="presParOf" srcId="{3D941BA7-771F-8D4B-9722-89E2C1516A85}" destId="{10337076-F843-4E48-A487-1EDB5AB5C79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76390C-6A72-435B-99AA-543D9A6F937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DEE84E-486E-45B5-AAEE-BAB219B90364}">
      <dgm:prSet/>
      <dgm:spPr/>
      <dgm:t>
        <a:bodyPr/>
        <a:lstStyle/>
        <a:p>
          <a:r>
            <a:rPr lang="en-US" dirty="0"/>
            <a:t>Challenges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95EF3EF-6A21-4067-A1DE-3E4F9EE8457D}" type="parTrans" cxnId="{0309B16A-040F-4BB3-9A44-C72369C6489A}">
      <dgm:prSet/>
      <dgm:spPr/>
      <dgm:t>
        <a:bodyPr/>
        <a:lstStyle/>
        <a:p>
          <a:endParaRPr lang="en-US"/>
        </a:p>
      </dgm:t>
    </dgm:pt>
    <dgm:pt modelId="{EB2AFA14-8977-4532-83AE-599E4BC50E2D}" type="sibTrans" cxnId="{0309B16A-040F-4BB3-9A44-C72369C6489A}">
      <dgm:prSet/>
      <dgm:spPr/>
      <dgm:t>
        <a:bodyPr/>
        <a:lstStyle/>
        <a:p>
          <a:endParaRPr lang="en-US"/>
        </a:p>
      </dgm:t>
    </dgm:pt>
    <dgm:pt modelId="{A594FC81-16DE-0943-AEED-9A96479976E6}">
      <dgm:prSet/>
      <dgm:spPr/>
      <dgm:t>
        <a:bodyPr/>
        <a:lstStyle/>
        <a:p>
          <a:r>
            <a:rPr lang="en-US" dirty="0"/>
            <a:t>Governance</a:t>
          </a:r>
        </a:p>
      </dgm:t>
    </dgm:pt>
    <dgm:pt modelId="{4C5CDA14-00C5-C444-BC61-FCD4252F2EE4}" type="parTrans" cxnId="{AE7C36E1-8B48-9C4D-BA4A-503B2DC6B405}">
      <dgm:prSet/>
      <dgm:spPr/>
      <dgm:t>
        <a:bodyPr/>
        <a:lstStyle/>
        <a:p>
          <a:endParaRPr lang="en-US"/>
        </a:p>
      </dgm:t>
    </dgm:pt>
    <dgm:pt modelId="{24C3510B-30C5-8945-977E-A7D5ABD8F457}" type="sibTrans" cxnId="{AE7C36E1-8B48-9C4D-BA4A-503B2DC6B405}">
      <dgm:prSet/>
      <dgm:spPr/>
      <dgm:t>
        <a:bodyPr/>
        <a:lstStyle/>
        <a:p>
          <a:endParaRPr lang="en-US"/>
        </a:p>
      </dgm:t>
    </dgm:pt>
    <dgm:pt modelId="{3D779318-CA11-0B4C-AB2B-67D92DCFFBAF}">
      <dgm:prSet/>
      <dgm:spPr/>
      <dgm:t>
        <a:bodyPr/>
        <a:lstStyle/>
        <a:p>
          <a:r>
            <a:rPr lang="en-US" dirty="0"/>
            <a:t>Strategy</a:t>
          </a:r>
        </a:p>
      </dgm:t>
    </dgm:pt>
    <dgm:pt modelId="{456581CB-8F32-6246-87AE-3A9858AE6A80}" type="parTrans" cxnId="{6BABD7D5-ED93-1048-83BF-DAB9925A5CAE}">
      <dgm:prSet/>
      <dgm:spPr/>
      <dgm:t>
        <a:bodyPr/>
        <a:lstStyle/>
        <a:p>
          <a:endParaRPr lang="en-US"/>
        </a:p>
      </dgm:t>
    </dgm:pt>
    <dgm:pt modelId="{DF25CD47-D5A1-184E-AD19-1DB23C489A88}" type="sibTrans" cxnId="{6BABD7D5-ED93-1048-83BF-DAB9925A5CAE}">
      <dgm:prSet/>
      <dgm:spPr/>
      <dgm:t>
        <a:bodyPr/>
        <a:lstStyle/>
        <a:p>
          <a:endParaRPr lang="en-US"/>
        </a:p>
      </dgm:t>
    </dgm:pt>
    <dgm:pt modelId="{D645CF43-0911-1F49-A168-CD2D06293AD2}" type="pres">
      <dgm:prSet presAssocID="{A776390C-6A72-435B-99AA-543D9A6F9371}" presName="vert0" presStyleCnt="0">
        <dgm:presLayoutVars>
          <dgm:dir/>
          <dgm:animOne val="branch"/>
          <dgm:animLvl val="lvl"/>
        </dgm:presLayoutVars>
      </dgm:prSet>
      <dgm:spPr/>
    </dgm:pt>
    <dgm:pt modelId="{F2146674-DC10-2D40-BD37-32C60F558C77}" type="pres">
      <dgm:prSet presAssocID="{06DEE84E-486E-45B5-AAEE-BAB219B90364}" presName="thickLine" presStyleLbl="alignNode1" presStyleIdx="0" presStyleCnt="3"/>
      <dgm:spPr/>
    </dgm:pt>
    <dgm:pt modelId="{856A1D13-0020-D04C-BC62-F92B1803FB25}" type="pres">
      <dgm:prSet presAssocID="{06DEE84E-486E-45B5-AAEE-BAB219B90364}" presName="horz1" presStyleCnt="0"/>
      <dgm:spPr/>
    </dgm:pt>
    <dgm:pt modelId="{3123A418-AE45-3146-B988-CB0839040693}" type="pres">
      <dgm:prSet presAssocID="{06DEE84E-486E-45B5-AAEE-BAB219B90364}" presName="tx1" presStyleLbl="revTx" presStyleIdx="0" presStyleCnt="3"/>
      <dgm:spPr/>
    </dgm:pt>
    <dgm:pt modelId="{733854E9-54DE-2343-9BC2-73F1ED426939}" type="pres">
      <dgm:prSet presAssocID="{06DEE84E-486E-45B5-AAEE-BAB219B90364}" presName="vert1" presStyleCnt="0"/>
      <dgm:spPr/>
    </dgm:pt>
    <dgm:pt modelId="{29651E75-06FB-3B4F-AEE5-7C0EAB2FC231}" type="pres">
      <dgm:prSet presAssocID="{A594FC81-16DE-0943-AEED-9A96479976E6}" presName="thickLine" presStyleLbl="alignNode1" presStyleIdx="1" presStyleCnt="3"/>
      <dgm:spPr/>
    </dgm:pt>
    <dgm:pt modelId="{651CB3BE-56D7-6742-9E51-245798EE7837}" type="pres">
      <dgm:prSet presAssocID="{A594FC81-16DE-0943-AEED-9A96479976E6}" presName="horz1" presStyleCnt="0"/>
      <dgm:spPr/>
    </dgm:pt>
    <dgm:pt modelId="{29E3604D-BCAE-184B-8225-80AA00C916CE}" type="pres">
      <dgm:prSet presAssocID="{A594FC81-16DE-0943-AEED-9A96479976E6}" presName="tx1" presStyleLbl="revTx" presStyleIdx="1" presStyleCnt="3"/>
      <dgm:spPr/>
    </dgm:pt>
    <dgm:pt modelId="{D66A9DE3-877C-6248-A0A1-4E7F323D6CAD}" type="pres">
      <dgm:prSet presAssocID="{A594FC81-16DE-0943-AEED-9A96479976E6}" presName="vert1" presStyleCnt="0"/>
      <dgm:spPr/>
    </dgm:pt>
    <dgm:pt modelId="{6F9FC9C8-2440-A94C-BF85-B696F8BF0665}" type="pres">
      <dgm:prSet presAssocID="{3D779318-CA11-0B4C-AB2B-67D92DCFFBAF}" presName="thickLine" presStyleLbl="alignNode1" presStyleIdx="2" presStyleCnt="3"/>
      <dgm:spPr/>
    </dgm:pt>
    <dgm:pt modelId="{E92BC2DE-25B8-EA43-AE13-B3656C392EC1}" type="pres">
      <dgm:prSet presAssocID="{3D779318-CA11-0B4C-AB2B-67D92DCFFBAF}" presName="horz1" presStyleCnt="0"/>
      <dgm:spPr/>
    </dgm:pt>
    <dgm:pt modelId="{0C3D368B-9FD7-3B49-B52E-FADFB2BE7C20}" type="pres">
      <dgm:prSet presAssocID="{3D779318-CA11-0B4C-AB2B-67D92DCFFBAF}" presName="tx1" presStyleLbl="revTx" presStyleIdx="2" presStyleCnt="3"/>
      <dgm:spPr/>
    </dgm:pt>
    <dgm:pt modelId="{187A6B4E-B488-A54E-B991-CAD305D1F59D}" type="pres">
      <dgm:prSet presAssocID="{3D779318-CA11-0B4C-AB2B-67D92DCFFBAF}" presName="vert1" presStyleCnt="0"/>
      <dgm:spPr/>
    </dgm:pt>
  </dgm:ptLst>
  <dgm:cxnLst>
    <dgm:cxn modelId="{018D7508-F965-E84F-BB7C-E9DC21FE3020}" type="presOf" srcId="{A776390C-6A72-435B-99AA-543D9A6F9371}" destId="{D645CF43-0911-1F49-A168-CD2D06293AD2}" srcOrd="0" destOrd="0" presId="urn:microsoft.com/office/officeart/2008/layout/LinedList"/>
    <dgm:cxn modelId="{83A6A510-1858-D44B-93FB-AB75C7026432}" type="presOf" srcId="{3D779318-CA11-0B4C-AB2B-67D92DCFFBAF}" destId="{0C3D368B-9FD7-3B49-B52E-FADFB2BE7C20}" srcOrd="0" destOrd="0" presId="urn:microsoft.com/office/officeart/2008/layout/LinedList"/>
    <dgm:cxn modelId="{8D15693E-B231-A045-A7EE-AD7805518AC0}" type="presOf" srcId="{06DEE84E-486E-45B5-AAEE-BAB219B90364}" destId="{3123A418-AE45-3146-B988-CB0839040693}" srcOrd="0" destOrd="0" presId="urn:microsoft.com/office/officeart/2008/layout/LinedList"/>
    <dgm:cxn modelId="{0309B16A-040F-4BB3-9A44-C72369C6489A}" srcId="{A776390C-6A72-435B-99AA-543D9A6F9371}" destId="{06DEE84E-486E-45B5-AAEE-BAB219B90364}" srcOrd="0" destOrd="0" parTransId="{795EF3EF-6A21-4067-A1DE-3E4F9EE8457D}" sibTransId="{EB2AFA14-8977-4532-83AE-599E4BC50E2D}"/>
    <dgm:cxn modelId="{3299A999-D1AD-3F4C-9C67-B4EBB85A69C2}" type="presOf" srcId="{A594FC81-16DE-0943-AEED-9A96479976E6}" destId="{29E3604D-BCAE-184B-8225-80AA00C916CE}" srcOrd="0" destOrd="0" presId="urn:microsoft.com/office/officeart/2008/layout/LinedList"/>
    <dgm:cxn modelId="{6BABD7D5-ED93-1048-83BF-DAB9925A5CAE}" srcId="{A776390C-6A72-435B-99AA-543D9A6F9371}" destId="{3D779318-CA11-0B4C-AB2B-67D92DCFFBAF}" srcOrd="2" destOrd="0" parTransId="{456581CB-8F32-6246-87AE-3A9858AE6A80}" sibTransId="{DF25CD47-D5A1-184E-AD19-1DB23C489A88}"/>
    <dgm:cxn modelId="{AE7C36E1-8B48-9C4D-BA4A-503B2DC6B405}" srcId="{A776390C-6A72-435B-99AA-543D9A6F9371}" destId="{A594FC81-16DE-0943-AEED-9A96479976E6}" srcOrd="1" destOrd="0" parTransId="{4C5CDA14-00C5-C444-BC61-FCD4252F2EE4}" sibTransId="{24C3510B-30C5-8945-977E-A7D5ABD8F457}"/>
    <dgm:cxn modelId="{5DA5B11F-F33B-F846-BD55-602CF344E395}" type="presParOf" srcId="{D645CF43-0911-1F49-A168-CD2D06293AD2}" destId="{F2146674-DC10-2D40-BD37-32C60F558C77}" srcOrd="0" destOrd="0" presId="urn:microsoft.com/office/officeart/2008/layout/LinedList"/>
    <dgm:cxn modelId="{7987E608-4828-1549-AAB0-B0214052C117}" type="presParOf" srcId="{D645CF43-0911-1F49-A168-CD2D06293AD2}" destId="{856A1D13-0020-D04C-BC62-F92B1803FB25}" srcOrd="1" destOrd="0" presId="urn:microsoft.com/office/officeart/2008/layout/LinedList"/>
    <dgm:cxn modelId="{6BBEA995-AC01-0A47-8FB4-E8447FE1481F}" type="presParOf" srcId="{856A1D13-0020-D04C-BC62-F92B1803FB25}" destId="{3123A418-AE45-3146-B988-CB0839040693}" srcOrd="0" destOrd="0" presId="urn:microsoft.com/office/officeart/2008/layout/LinedList"/>
    <dgm:cxn modelId="{FC570021-3264-B04B-B618-92796BA28C15}" type="presParOf" srcId="{856A1D13-0020-D04C-BC62-F92B1803FB25}" destId="{733854E9-54DE-2343-9BC2-73F1ED426939}" srcOrd="1" destOrd="0" presId="urn:microsoft.com/office/officeart/2008/layout/LinedList"/>
    <dgm:cxn modelId="{0D898392-D5B0-DA4D-9DCD-C8A14A243B93}" type="presParOf" srcId="{D645CF43-0911-1F49-A168-CD2D06293AD2}" destId="{29651E75-06FB-3B4F-AEE5-7C0EAB2FC231}" srcOrd="2" destOrd="0" presId="urn:microsoft.com/office/officeart/2008/layout/LinedList"/>
    <dgm:cxn modelId="{9D4084DF-DAF2-ED42-9E8B-51EE550EF7F4}" type="presParOf" srcId="{D645CF43-0911-1F49-A168-CD2D06293AD2}" destId="{651CB3BE-56D7-6742-9E51-245798EE7837}" srcOrd="3" destOrd="0" presId="urn:microsoft.com/office/officeart/2008/layout/LinedList"/>
    <dgm:cxn modelId="{C935A2B3-6FC1-A44C-A87E-2A9E0AD25B0C}" type="presParOf" srcId="{651CB3BE-56D7-6742-9E51-245798EE7837}" destId="{29E3604D-BCAE-184B-8225-80AA00C916CE}" srcOrd="0" destOrd="0" presId="urn:microsoft.com/office/officeart/2008/layout/LinedList"/>
    <dgm:cxn modelId="{B8A39FDA-7FB0-8F41-8FC3-1E999AF419A7}" type="presParOf" srcId="{651CB3BE-56D7-6742-9E51-245798EE7837}" destId="{D66A9DE3-877C-6248-A0A1-4E7F323D6CAD}" srcOrd="1" destOrd="0" presId="urn:microsoft.com/office/officeart/2008/layout/LinedList"/>
    <dgm:cxn modelId="{A55EB36C-64CA-CE4C-9919-FCEB2284082B}" type="presParOf" srcId="{D645CF43-0911-1F49-A168-CD2D06293AD2}" destId="{6F9FC9C8-2440-A94C-BF85-B696F8BF0665}" srcOrd="4" destOrd="0" presId="urn:microsoft.com/office/officeart/2008/layout/LinedList"/>
    <dgm:cxn modelId="{FFA3FBAC-7486-464D-BE74-6545B743E069}" type="presParOf" srcId="{D645CF43-0911-1F49-A168-CD2D06293AD2}" destId="{E92BC2DE-25B8-EA43-AE13-B3656C392EC1}" srcOrd="5" destOrd="0" presId="urn:microsoft.com/office/officeart/2008/layout/LinedList"/>
    <dgm:cxn modelId="{3AC88357-140C-0842-B5A8-CE331535307D}" type="presParOf" srcId="{E92BC2DE-25B8-EA43-AE13-B3656C392EC1}" destId="{0C3D368B-9FD7-3B49-B52E-FADFB2BE7C20}" srcOrd="0" destOrd="0" presId="urn:microsoft.com/office/officeart/2008/layout/LinedList"/>
    <dgm:cxn modelId="{5E7DEB1F-1BAC-9640-9356-27766AD4ED55}" type="presParOf" srcId="{E92BC2DE-25B8-EA43-AE13-B3656C392EC1}" destId="{187A6B4E-B488-A54E-B991-CAD305D1F59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76390C-6A72-435B-99AA-543D9A6F937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DEE84E-486E-45B5-AAEE-BAB219B90364}">
      <dgm:prSet/>
      <dgm:spPr/>
      <dgm:t>
        <a:bodyPr/>
        <a:lstStyle/>
        <a:p>
          <a:r>
            <a:rPr lang="en-US" dirty="0"/>
            <a:t>ROI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95EF3EF-6A21-4067-A1DE-3E4F9EE8457D}" type="parTrans" cxnId="{0309B16A-040F-4BB3-9A44-C72369C6489A}">
      <dgm:prSet/>
      <dgm:spPr/>
      <dgm:t>
        <a:bodyPr/>
        <a:lstStyle/>
        <a:p>
          <a:endParaRPr lang="en-US"/>
        </a:p>
      </dgm:t>
    </dgm:pt>
    <dgm:pt modelId="{EB2AFA14-8977-4532-83AE-599E4BC50E2D}" type="sibTrans" cxnId="{0309B16A-040F-4BB3-9A44-C72369C6489A}">
      <dgm:prSet/>
      <dgm:spPr/>
      <dgm:t>
        <a:bodyPr/>
        <a:lstStyle/>
        <a:p>
          <a:endParaRPr lang="en-US"/>
        </a:p>
      </dgm:t>
    </dgm:pt>
    <dgm:pt modelId="{C0708A21-AE4E-104C-9AA4-AEACA3C54273}">
      <dgm:prSet/>
      <dgm:spPr/>
      <dgm:t>
        <a:bodyPr/>
        <a:lstStyle/>
        <a:p>
          <a:r>
            <a:rPr lang="en-US" dirty="0"/>
            <a:t>EcoSystem</a:t>
          </a:r>
        </a:p>
      </dgm:t>
    </dgm:pt>
    <dgm:pt modelId="{726DCE27-C61B-E44E-8D92-CCD9D60979A5}" type="parTrans" cxnId="{182B9D1C-B979-5B49-81AE-BA2A18A2C290}">
      <dgm:prSet/>
      <dgm:spPr/>
      <dgm:t>
        <a:bodyPr/>
        <a:lstStyle/>
        <a:p>
          <a:endParaRPr lang="en-US"/>
        </a:p>
      </dgm:t>
    </dgm:pt>
    <dgm:pt modelId="{53A0EF2C-451D-8E4D-87BD-1CBFA80B9B19}" type="sibTrans" cxnId="{182B9D1C-B979-5B49-81AE-BA2A18A2C290}">
      <dgm:prSet/>
      <dgm:spPr/>
      <dgm:t>
        <a:bodyPr/>
        <a:lstStyle/>
        <a:p>
          <a:endParaRPr lang="en-US"/>
        </a:p>
      </dgm:t>
    </dgm:pt>
    <dgm:pt modelId="{AA10EBF6-F0AC-7348-A7AA-ED62A7996E6C}">
      <dgm:prSet/>
      <dgm:spPr/>
      <dgm:t>
        <a:bodyPr/>
        <a:lstStyle/>
        <a:p>
          <a:r>
            <a:rPr lang="en-US" dirty="0"/>
            <a:t>Content</a:t>
          </a:r>
        </a:p>
      </dgm:t>
    </dgm:pt>
    <dgm:pt modelId="{EB8BE441-CF5F-BA48-8052-F6FE89B91062}" type="parTrans" cxnId="{DA295558-BA8F-3748-AF69-82F5371FC751}">
      <dgm:prSet/>
      <dgm:spPr/>
      <dgm:t>
        <a:bodyPr/>
        <a:lstStyle/>
        <a:p>
          <a:endParaRPr lang="en-US"/>
        </a:p>
      </dgm:t>
    </dgm:pt>
    <dgm:pt modelId="{F805884A-7918-1142-B559-1B7BAE5D1C96}" type="sibTrans" cxnId="{DA295558-BA8F-3748-AF69-82F5371FC751}">
      <dgm:prSet/>
      <dgm:spPr/>
      <dgm:t>
        <a:bodyPr/>
        <a:lstStyle/>
        <a:p>
          <a:endParaRPr lang="en-US"/>
        </a:p>
      </dgm:t>
    </dgm:pt>
    <dgm:pt modelId="{C2D7CC71-537E-7244-A673-E337676F73D4}">
      <dgm:prSet/>
      <dgm:spPr/>
      <dgm:t>
        <a:bodyPr/>
        <a:lstStyle/>
        <a:p>
          <a:r>
            <a:rPr lang="en-US" dirty="0"/>
            <a:t>Inclusion</a:t>
          </a:r>
        </a:p>
      </dgm:t>
    </dgm:pt>
    <dgm:pt modelId="{90FC28D4-3E96-F547-8212-1FB4303D8B1D}" type="parTrans" cxnId="{15224E85-46A9-3047-84DD-B45FE897ACFA}">
      <dgm:prSet/>
      <dgm:spPr/>
      <dgm:t>
        <a:bodyPr/>
        <a:lstStyle/>
        <a:p>
          <a:endParaRPr lang="en-US"/>
        </a:p>
      </dgm:t>
    </dgm:pt>
    <dgm:pt modelId="{DFF0477F-55B3-1743-BA3D-FBBDAADB6B0C}" type="sibTrans" cxnId="{15224E85-46A9-3047-84DD-B45FE897ACFA}">
      <dgm:prSet/>
      <dgm:spPr/>
      <dgm:t>
        <a:bodyPr/>
        <a:lstStyle/>
        <a:p>
          <a:endParaRPr lang="en-US"/>
        </a:p>
      </dgm:t>
    </dgm:pt>
    <dgm:pt modelId="{D645CF43-0911-1F49-A168-CD2D06293AD2}" type="pres">
      <dgm:prSet presAssocID="{A776390C-6A72-435B-99AA-543D9A6F9371}" presName="vert0" presStyleCnt="0">
        <dgm:presLayoutVars>
          <dgm:dir/>
          <dgm:animOne val="branch"/>
          <dgm:animLvl val="lvl"/>
        </dgm:presLayoutVars>
      </dgm:prSet>
      <dgm:spPr/>
    </dgm:pt>
    <dgm:pt modelId="{F2146674-DC10-2D40-BD37-32C60F558C77}" type="pres">
      <dgm:prSet presAssocID="{06DEE84E-486E-45B5-AAEE-BAB219B90364}" presName="thickLine" presStyleLbl="alignNode1" presStyleIdx="0" presStyleCnt="4"/>
      <dgm:spPr/>
    </dgm:pt>
    <dgm:pt modelId="{856A1D13-0020-D04C-BC62-F92B1803FB25}" type="pres">
      <dgm:prSet presAssocID="{06DEE84E-486E-45B5-AAEE-BAB219B90364}" presName="horz1" presStyleCnt="0"/>
      <dgm:spPr/>
    </dgm:pt>
    <dgm:pt modelId="{3123A418-AE45-3146-B988-CB0839040693}" type="pres">
      <dgm:prSet presAssocID="{06DEE84E-486E-45B5-AAEE-BAB219B90364}" presName="tx1" presStyleLbl="revTx" presStyleIdx="0" presStyleCnt="4"/>
      <dgm:spPr/>
    </dgm:pt>
    <dgm:pt modelId="{733854E9-54DE-2343-9BC2-73F1ED426939}" type="pres">
      <dgm:prSet presAssocID="{06DEE84E-486E-45B5-AAEE-BAB219B90364}" presName="vert1" presStyleCnt="0"/>
      <dgm:spPr/>
    </dgm:pt>
    <dgm:pt modelId="{8A346D51-06B3-0847-A5C3-AE127EBE4A56}" type="pres">
      <dgm:prSet presAssocID="{C0708A21-AE4E-104C-9AA4-AEACA3C54273}" presName="thickLine" presStyleLbl="alignNode1" presStyleIdx="1" presStyleCnt="4"/>
      <dgm:spPr/>
    </dgm:pt>
    <dgm:pt modelId="{564CD5BE-251B-9D46-9344-E4340BC3063A}" type="pres">
      <dgm:prSet presAssocID="{C0708A21-AE4E-104C-9AA4-AEACA3C54273}" presName="horz1" presStyleCnt="0"/>
      <dgm:spPr/>
    </dgm:pt>
    <dgm:pt modelId="{29666DB0-5128-8342-8028-6740C6DD06EF}" type="pres">
      <dgm:prSet presAssocID="{C0708A21-AE4E-104C-9AA4-AEACA3C54273}" presName="tx1" presStyleLbl="revTx" presStyleIdx="1" presStyleCnt="4"/>
      <dgm:spPr/>
    </dgm:pt>
    <dgm:pt modelId="{4F046F2D-E48F-C848-876A-8FEAA89D15B1}" type="pres">
      <dgm:prSet presAssocID="{C0708A21-AE4E-104C-9AA4-AEACA3C54273}" presName="vert1" presStyleCnt="0"/>
      <dgm:spPr/>
    </dgm:pt>
    <dgm:pt modelId="{FC12C9C8-3897-AD45-933A-AE5AF6469D8D}" type="pres">
      <dgm:prSet presAssocID="{AA10EBF6-F0AC-7348-A7AA-ED62A7996E6C}" presName="thickLine" presStyleLbl="alignNode1" presStyleIdx="2" presStyleCnt="4"/>
      <dgm:spPr/>
    </dgm:pt>
    <dgm:pt modelId="{F69F2697-D7A7-BE49-8343-7D8E855ED56A}" type="pres">
      <dgm:prSet presAssocID="{AA10EBF6-F0AC-7348-A7AA-ED62A7996E6C}" presName="horz1" presStyleCnt="0"/>
      <dgm:spPr/>
    </dgm:pt>
    <dgm:pt modelId="{D73AF184-499A-7F4A-86D1-B22B9B21F65D}" type="pres">
      <dgm:prSet presAssocID="{AA10EBF6-F0AC-7348-A7AA-ED62A7996E6C}" presName="tx1" presStyleLbl="revTx" presStyleIdx="2" presStyleCnt="4"/>
      <dgm:spPr/>
    </dgm:pt>
    <dgm:pt modelId="{2498C759-F68B-7744-A0DD-D23DA70211F0}" type="pres">
      <dgm:prSet presAssocID="{AA10EBF6-F0AC-7348-A7AA-ED62A7996E6C}" presName="vert1" presStyleCnt="0"/>
      <dgm:spPr/>
    </dgm:pt>
    <dgm:pt modelId="{020EDEEB-3C13-4343-941A-174C6C10EF66}" type="pres">
      <dgm:prSet presAssocID="{C2D7CC71-537E-7244-A673-E337676F73D4}" presName="thickLine" presStyleLbl="alignNode1" presStyleIdx="3" presStyleCnt="4"/>
      <dgm:spPr/>
    </dgm:pt>
    <dgm:pt modelId="{B1E1B51E-623E-0946-8A16-5BC9A8AF0196}" type="pres">
      <dgm:prSet presAssocID="{C2D7CC71-537E-7244-A673-E337676F73D4}" presName="horz1" presStyleCnt="0"/>
      <dgm:spPr/>
    </dgm:pt>
    <dgm:pt modelId="{D9276926-7958-E34A-B74D-7057553E555C}" type="pres">
      <dgm:prSet presAssocID="{C2D7CC71-537E-7244-A673-E337676F73D4}" presName="tx1" presStyleLbl="revTx" presStyleIdx="3" presStyleCnt="4"/>
      <dgm:spPr/>
    </dgm:pt>
    <dgm:pt modelId="{81723909-0F1E-7741-9770-36C6D5D69490}" type="pres">
      <dgm:prSet presAssocID="{C2D7CC71-537E-7244-A673-E337676F73D4}" presName="vert1" presStyleCnt="0"/>
      <dgm:spPr/>
    </dgm:pt>
  </dgm:ptLst>
  <dgm:cxnLst>
    <dgm:cxn modelId="{018D7508-F965-E84F-BB7C-E9DC21FE3020}" type="presOf" srcId="{A776390C-6A72-435B-99AA-543D9A6F9371}" destId="{D645CF43-0911-1F49-A168-CD2D06293AD2}" srcOrd="0" destOrd="0" presId="urn:microsoft.com/office/officeart/2008/layout/LinedList"/>
    <dgm:cxn modelId="{182B9D1C-B979-5B49-81AE-BA2A18A2C290}" srcId="{A776390C-6A72-435B-99AA-543D9A6F9371}" destId="{C0708A21-AE4E-104C-9AA4-AEACA3C54273}" srcOrd="1" destOrd="0" parTransId="{726DCE27-C61B-E44E-8D92-CCD9D60979A5}" sibTransId="{53A0EF2C-451D-8E4D-87BD-1CBFA80B9B19}"/>
    <dgm:cxn modelId="{0A809625-128A-E34C-95D1-2629E1A9A413}" type="presOf" srcId="{C2D7CC71-537E-7244-A673-E337676F73D4}" destId="{D9276926-7958-E34A-B74D-7057553E555C}" srcOrd="0" destOrd="0" presId="urn:microsoft.com/office/officeart/2008/layout/LinedList"/>
    <dgm:cxn modelId="{8D15693E-B231-A045-A7EE-AD7805518AC0}" type="presOf" srcId="{06DEE84E-486E-45B5-AAEE-BAB219B90364}" destId="{3123A418-AE45-3146-B988-CB0839040693}" srcOrd="0" destOrd="0" presId="urn:microsoft.com/office/officeart/2008/layout/LinedList"/>
    <dgm:cxn modelId="{DA295558-BA8F-3748-AF69-82F5371FC751}" srcId="{A776390C-6A72-435B-99AA-543D9A6F9371}" destId="{AA10EBF6-F0AC-7348-A7AA-ED62A7996E6C}" srcOrd="2" destOrd="0" parTransId="{EB8BE441-CF5F-BA48-8052-F6FE89B91062}" sibTransId="{F805884A-7918-1142-B559-1B7BAE5D1C96}"/>
    <dgm:cxn modelId="{0309B16A-040F-4BB3-9A44-C72369C6489A}" srcId="{A776390C-6A72-435B-99AA-543D9A6F9371}" destId="{06DEE84E-486E-45B5-AAEE-BAB219B90364}" srcOrd="0" destOrd="0" parTransId="{795EF3EF-6A21-4067-A1DE-3E4F9EE8457D}" sibTransId="{EB2AFA14-8977-4532-83AE-599E4BC50E2D}"/>
    <dgm:cxn modelId="{15224E85-46A9-3047-84DD-B45FE897ACFA}" srcId="{A776390C-6A72-435B-99AA-543D9A6F9371}" destId="{C2D7CC71-537E-7244-A673-E337676F73D4}" srcOrd="3" destOrd="0" parTransId="{90FC28D4-3E96-F547-8212-1FB4303D8B1D}" sibTransId="{DFF0477F-55B3-1743-BA3D-FBBDAADB6B0C}"/>
    <dgm:cxn modelId="{DBBBC9BB-107E-354D-8C21-BBBCA6E0BC66}" type="presOf" srcId="{C0708A21-AE4E-104C-9AA4-AEACA3C54273}" destId="{29666DB0-5128-8342-8028-6740C6DD06EF}" srcOrd="0" destOrd="0" presId="urn:microsoft.com/office/officeart/2008/layout/LinedList"/>
    <dgm:cxn modelId="{FD6A2BEF-29BA-9F4A-A269-C0BE86C138D5}" type="presOf" srcId="{AA10EBF6-F0AC-7348-A7AA-ED62A7996E6C}" destId="{D73AF184-499A-7F4A-86D1-B22B9B21F65D}" srcOrd="0" destOrd="0" presId="urn:microsoft.com/office/officeart/2008/layout/LinedList"/>
    <dgm:cxn modelId="{5DA5B11F-F33B-F846-BD55-602CF344E395}" type="presParOf" srcId="{D645CF43-0911-1F49-A168-CD2D06293AD2}" destId="{F2146674-DC10-2D40-BD37-32C60F558C77}" srcOrd="0" destOrd="0" presId="urn:microsoft.com/office/officeart/2008/layout/LinedList"/>
    <dgm:cxn modelId="{7987E608-4828-1549-AAB0-B0214052C117}" type="presParOf" srcId="{D645CF43-0911-1F49-A168-CD2D06293AD2}" destId="{856A1D13-0020-D04C-BC62-F92B1803FB25}" srcOrd="1" destOrd="0" presId="urn:microsoft.com/office/officeart/2008/layout/LinedList"/>
    <dgm:cxn modelId="{6BBEA995-AC01-0A47-8FB4-E8447FE1481F}" type="presParOf" srcId="{856A1D13-0020-D04C-BC62-F92B1803FB25}" destId="{3123A418-AE45-3146-B988-CB0839040693}" srcOrd="0" destOrd="0" presId="urn:microsoft.com/office/officeart/2008/layout/LinedList"/>
    <dgm:cxn modelId="{FC570021-3264-B04B-B618-92796BA28C15}" type="presParOf" srcId="{856A1D13-0020-D04C-BC62-F92B1803FB25}" destId="{733854E9-54DE-2343-9BC2-73F1ED426939}" srcOrd="1" destOrd="0" presId="urn:microsoft.com/office/officeart/2008/layout/LinedList"/>
    <dgm:cxn modelId="{BADB9D31-392C-1545-B229-EC5131262EC0}" type="presParOf" srcId="{D645CF43-0911-1F49-A168-CD2D06293AD2}" destId="{8A346D51-06B3-0847-A5C3-AE127EBE4A56}" srcOrd="2" destOrd="0" presId="urn:microsoft.com/office/officeart/2008/layout/LinedList"/>
    <dgm:cxn modelId="{DCDF9709-98E2-3E46-B293-16C67171D0FC}" type="presParOf" srcId="{D645CF43-0911-1F49-A168-CD2D06293AD2}" destId="{564CD5BE-251B-9D46-9344-E4340BC3063A}" srcOrd="3" destOrd="0" presId="urn:microsoft.com/office/officeart/2008/layout/LinedList"/>
    <dgm:cxn modelId="{0AC0BA67-91F9-3F42-AD51-C438D83D059B}" type="presParOf" srcId="{564CD5BE-251B-9D46-9344-E4340BC3063A}" destId="{29666DB0-5128-8342-8028-6740C6DD06EF}" srcOrd="0" destOrd="0" presId="urn:microsoft.com/office/officeart/2008/layout/LinedList"/>
    <dgm:cxn modelId="{B5180667-C613-994D-BCE0-BCA82EA05EC6}" type="presParOf" srcId="{564CD5BE-251B-9D46-9344-E4340BC3063A}" destId="{4F046F2D-E48F-C848-876A-8FEAA89D15B1}" srcOrd="1" destOrd="0" presId="urn:microsoft.com/office/officeart/2008/layout/LinedList"/>
    <dgm:cxn modelId="{708661FA-6158-4541-8FE0-456286F91F0F}" type="presParOf" srcId="{D645CF43-0911-1F49-A168-CD2D06293AD2}" destId="{FC12C9C8-3897-AD45-933A-AE5AF6469D8D}" srcOrd="4" destOrd="0" presId="urn:microsoft.com/office/officeart/2008/layout/LinedList"/>
    <dgm:cxn modelId="{269E7D89-F18E-E248-BFE2-6D2FF5366B12}" type="presParOf" srcId="{D645CF43-0911-1F49-A168-CD2D06293AD2}" destId="{F69F2697-D7A7-BE49-8343-7D8E855ED56A}" srcOrd="5" destOrd="0" presId="urn:microsoft.com/office/officeart/2008/layout/LinedList"/>
    <dgm:cxn modelId="{C4592C31-6561-8D42-BFB0-86D90A4E7D1B}" type="presParOf" srcId="{F69F2697-D7A7-BE49-8343-7D8E855ED56A}" destId="{D73AF184-499A-7F4A-86D1-B22B9B21F65D}" srcOrd="0" destOrd="0" presId="urn:microsoft.com/office/officeart/2008/layout/LinedList"/>
    <dgm:cxn modelId="{D59511AC-04E1-D74A-AEAA-A8F386D99EB1}" type="presParOf" srcId="{F69F2697-D7A7-BE49-8343-7D8E855ED56A}" destId="{2498C759-F68B-7744-A0DD-D23DA70211F0}" srcOrd="1" destOrd="0" presId="urn:microsoft.com/office/officeart/2008/layout/LinedList"/>
    <dgm:cxn modelId="{7EC89217-F524-C04C-BC76-74F08E76DF8B}" type="presParOf" srcId="{D645CF43-0911-1F49-A168-CD2D06293AD2}" destId="{020EDEEB-3C13-4343-941A-174C6C10EF66}" srcOrd="6" destOrd="0" presId="urn:microsoft.com/office/officeart/2008/layout/LinedList"/>
    <dgm:cxn modelId="{93D68539-431F-3D44-9D21-B90991F2327D}" type="presParOf" srcId="{D645CF43-0911-1F49-A168-CD2D06293AD2}" destId="{B1E1B51E-623E-0946-8A16-5BC9A8AF0196}" srcOrd="7" destOrd="0" presId="urn:microsoft.com/office/officeart/2008/layout/LinedList"/>
    <dgm:cxn modelId="{B8277191-2887-4A41-94DC-E099E59CFDED}" type="presParOf" srcId="{B1E1B51E-623E-0946-8A16-5BC9A8AF0196}" destId="{D9276926-7958-E34A-B74D-7057553E555C}" srcOrd="0" destOrd="0" presId="urn:microsoft.com/office/officeart/2008/layout/LinedList"/>
    <dgm:cxn modelId="{38DBFD0E-2CCF-8044-8615-C381CEADA962}" type="presParOf" srcId="{B1E1B51E-623E-0946-8A16-5BC9A8AF0196}" destId="{81723909-0F1E-7741-9770-36C6D5D694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76390C-6A72-435B-99AA-543D9A6F937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DEE84E-486E-45B5-AAEE-BAB219B90364}">
      <dgm:prSet/>
      <dgm:spPr/>
      <dgm:t>
        <a:bodyPr/>
        <a:lstStyle/>
        <a:p>
          <a:r>
            <a:rPr lang="en-US" dirty="0"/>
            <a:t>Evangelizing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95EF3EF-6A21-4067-A1DE-3E4F9EE8457D}" type="parTrans" cxnId="{0309B16A-040F-4BB3-9A44-C72369C6489A}">
      <dgm:prSet/>
      <dgm:spPr/>
      <dgm:t>
        <a:bodyPr/>
        <a:lstStyle/>
        <a:p>
          <a:endParaRPr lang="en-US"/>
        </a:p>
      </dgm:t>
    </dgm:pt>
    <dgm:pt modelId="{EB2AFA14-8977-4532-83AE-599E4BC50E2D}" type="sibTrans" cxnId="{0309B16A-040F-4BB3-9A44-C72369C6489A}">
      <dgm:prSet/>
      <dgm:spPr/>
      <dgm:t>
        <a:bodyPr/>
        <a:lstStyle/>
        <a:p>
          <a:endParaRPr lang="en-US"/>
        </a:p>
      </dgm:t>
    </dgm:pt>
    <dgm:pt modelId="{39E8A5F7-EC3E-1240-B0A2-30237F55AA3B}">
      <dgm:prSet/>
      <dgm:spPr/>
      <dgm:t>
        <a:bodyPr/>
        <a:lstStyle/>
        <a:p>
          <a:r>
            <a:rPr lang="en-US" dirty="0"/>
            <a:t>Awareness, Training, Community</a:t>
          </a:r>
        </a:p>
      </dgm:t>
    </dgm:pt>
    <dgm:pt modelId="{7D035339-D2D9-A346-B703-246EE6FA214B}" type="parTrans" cxnId="{FD62D262-7814-744D-879B-40E67EF3740C}">
      <dgm:prSet/>
      <dgm:spPr/>
      <dgm:t>
        <a:bodyPr/>
        <a:lstStyle/>
        <a:p>
          <a:endParaRPr lang="en-US"/>
        </a:p>
      </dgm:t>
    </dgm:pt>
    <dgm:pt modelId="{AE7E03BF-091E-AB41-95BB-4120D7582052}" type="sibTrans" cxnId="{FD62D262-7814-744D-879B-40E67EF3740C}">
      <dgm:prSet/>
      <dgm:spPr/>
      <dgm:t>
        <a:bodyPr/>
        <a:lstStyle/>
        <a:p>
          <a:endParaRPr lang="en-US"/>
        </a:p>
      </dgm:t>
    </dgm:pt>
    <dgm:pt modelId="{B74DFA51-9784-EE40-A776-9D54199104F3}">
      <dgm:prSet/>
      <dgm:spPr/>
      <dgm:t>
        <a:bodyPr/>
        <a:lstStyle/>
        <a:p>
          <a:r>
            <a:rPr lang="en-US" dirty="0"/>
            <a:t>Guidance</a:t>
          </a:r>
        </a:p>
      </dgm:t>
    </dgm:pt>
    <dgm:pt modelId="{BAE9BAA4-A520-594C-B84B-24BBFB0E3179}" type="parTrans" cxnId="{110789C4-98F5-3B48-9998-4464D0C478DF}">
      <dgm:prSet/>
      <dgm:spPr/>
      <dgm:t>
        <a:bodyPr/>
        <a:lstStyle/>
        <a:p>
          <a:endParaRPr lang="en-US"/>
        </a:p>
      </dgm:t>
    </dgm:pt>
    <dgm:pt modelId="{ACAA8DAC-E7EF-7E4F-99C3-53CDF11E33C7}" type="sibTrans" cxnId="{110789C4-98F5-3B48-9998-4464D0C478DF}">
      <dgm:prSet/>
      <dgm:spPr/>
      <dgm:t>
        <a:bodyPr/>
        <a:lstStyle/>
        <a:p>
          <a:endParaRPr lang="en-US"/>
        </a:p>
      </dgm:t>
    </dgm:pt>
    <dgm:pt modelId="{33CEA5AF-E2F5-124F-A091-8F036D07555F}">
      <dgm:prSet/>
      <dgm:spPr/>
      <dgm:t>
        <a:bodyPr/>
        <a:lstStyle/>
        <a:p>
          <a:r>
            <a:rPr lang="en-US" dirty="0"/>
            <a:t>Tools </a:t>
          </a:r>
        </a:p>
      </dgm:t>
    </dgm:pt>
    <dgm:pt modelId="{8588782A-0B32-FE44-88E1-091A7BAF8262}" type="parTrans" cxnId="{0D2E97A0-1CEC-BC44-BD5A-709100B439FE}">
      <dgm:prSet/>
      <dgm:spPr/>
      <dgm:t>
        <a:bodyPr/>
        <a:lstStyle/>
        <a:p>
          <a:endParaRPr lang="en-US"/>
        </a:p>
      </dgm:t>
    </dgm:pt>
    <dgm:pt modelId="{9DB0ACCF-6622-094B-ACF5-93DE8879AC9A}" type="sibTrans" cxnId="{0D2E97A0-1CEC-BC44-BD5A-709100B439FE}">
      <dgm:prSet/>
      <dgm:spPr/>
      <dgm:t>
        <a:bodyPr/>
        <a:lstStyle/>
        <a:p>
          <a:endParaRPr lang="en-US"/>
        </a:p>
      </dgm:t>
    </dgm:pt>
    <dgm:pt modelId="{D645CF43-0911-1F49-A168-CD2D06293AD2}" type="pres">
      <dgm:prSet presAssocID="{A776390C-6A72-435B-99AA-543D9A6F9371}" presName="vert0" presStyleCnt="0">
        <dgm:presLayoutVars>
          <dgm:dir/>
          <dgm:animOne val="branch"/>
          <dgm:animLvl val="lvl"/>
        </dgm:presLayoutVars>
      </dgm:prSet>
      <dgm:spPr/>
    </dgm:pt>
    <dgm:pt modelId="{F2146674-DC10-2D40-BD37-32C60F558C77}" type="pres">
      <dgm:prSet presAssocID="{06DEE84E-486E-45B5-AAEE-BAB219B90364}" presName="thickLine" presStyleLbl="alignNode1" presStyleIdx="0" presStyleCnt="4"/>
      <dgm:spPr/>
    </dgm:pt>
    <dgm:pt modelId="{856A1D13-0020-D04C-BC62-F92B1803FB25}" type="pres">
      <dgm:prSet presAssocID="{06DEE84E-486E-45B5-AAEE-BAB219B90364}" presName="horz1" presStyleCnt="0"/>
      <dgm:spPr/>
    </dgm:pt>
    <dgm:pt modelId="{3123A418-AE45-3146-B988-CB0839040693}" type="pres">
      <dgm:prSet presAssocID="{06DEE84E-486E-45B5-AAEE-BAB219B90364}" presName="tx1" presStyleLbl="revTx" presStyleIdx="0" presStyleCnt="4"/>
      <dgm:spPr/>
    </dgm:pt>
    <dgm:pt modelId="{733854E9-54DE-2343-9BC2-73F1ED426939}" type="pres">
      <dgm:prSet presAssocID="{06DEE84E-486E-45B5-AAEE-BAB219B90364}" presName="vert1" presStyleCnt="0"/>
      <dgm:spPr/>
    </dgm:pt>
    <dgm:pt modelId="{4879B856-26F4-784F-98F0-2AD988181CB7}" type="pres">
      <dgm:prSet presAssocID="{39E8A5F7-EC3E-1240-B0A2-30237F55AA3B}" presName="thickLine" presStyleLbl="alignNode1" presStyleIdx="1" presStyleCnt="4"/>
      <dgm:spPr/>
    </dgm:pt>
    <dgm:pt modelId="{8C557257-A9E0-3943-BD32-D15A63C1F65A}" type="pres">
      <dgm:prSet presAssocID="{39E8A5F7-EC3E-1240-B0A2-30237F55AA3B}" presName="horz1" presStyleCnt="0"/>
      <dgm:spPr/>
    </dgm:pt>
    <dgm:pt modelId="{90289CE2-51CB-184D-A519-978A9762818B}" type="pres">
      <dgm:prSet presAssocID="{39E8A5F7-EC3E-1240-B0A2-30237F55AA3B}" presName="tx1" presStyleLbl="revTx" presStyleIdx="1" presStyleCnt="4"/>
      <dgm:spPr/>
    </dgm:pt>
    <dgm:pt modelId="{83FBA427-4C92-2C4D-B0E7-B31775C72EBA}" type="pres">
      <dgm:prSet presAssocID="{39E8A5F7-EC3E-1240-B0A2-30237F55AA3B}" presName="vert1" presStyleCnt="0"/>
      <dgm:spPr/>
    </dgm:pt>
    <dgm:pt modelId="{8F7085D4-9E22-E147-B951-EF4692EB0348}" type="pres">
      <dgm:prSet presAssocID="{B74DFA51-9784-EE40-A776-9D54199104F3}" presName="thickLine" presStyleLbl="alignNode1" presStyleIdx="2" presStyleCnt="4"/>
      <dgm:spPr/>
    </dgm:pt>
    <dgm:pt modelId="{4FC92DED-A32E-1549-ACF8-AB7878C5246F}" type="pres">
      <dgm:prSet presAssocID="{B74DFA51-9784-EE40-A776-9D54199104F3}" presName="horz1" presStyleCnt="0"/>
      <dgm:spPr/>
    </dgm:pt>
    <dgm:pt modelId="{2775AD68-DACC-7B44-9DA0-C6FE6ECD4E82}" type="pres">
      <dgm:prSet presAssocID="{B74DFA51-9784-EE40-A776-9D54199104F3}" presName="tx1" presStyleLbl="revTx" presStyleIdx="2" presStyleCnt="4"/>
      <dgm:spPr/>
    </dgm:pt>
    <dgm:pt modelId="{78C9B3A5-D7A0-CC43-9D7B-F91E14BD239E}" type="pres">
      <dgm:prSet presAssocID="{B74DFA51-9784-EE40-A776-9D54199104F3}" presName="vert1" presStyleCnt="0"/>
      <dgm:spPr/>
    </dgm:pt>
    <dgm:pt modelId="{7FABD956-0976-4A47-8D8F-A25DC7E3FDCC}" type="pres">
      <dgm:prSet presAssocID="{33CEA5AF-E2F5-124F-A091-8F036D07555F}" presName="thickLine" presStyleLbl="alignNode1" presStyleIdx="3" presStyleCnt="4"/>
      <dgm:spPr/>
    </dgm:pt>
    <dgm:pt modelId="{2533D105-D209-C246-B483-9DDC1454E96A}" type="pres">
      <dgm:prSet presAssocID="{33CEA5AF-E2F5-124F-A091-8F036D07555F}" presName="horz1" presStyleCnt="0"/>
      <dgm:spPr/>
    </dgm:pt>
    <dgm:pt modelId="{B74304F0-4449-4343-A1B0-7702E6095914}" type="pres">
      <dgm:prSet presAssocID="{33CEA5AF-E2F5-124F-A091-8F036D07555F}" presName="tx1" presStyleLbl="revTx" presStyleIdx="3" presStyleCnt="4"/>
      <dgm:spPr/>
    </dgm:pt>
    <dgm:pt modelId="{30E34E6B-5A39-BB4A-92B9-F975A15C57B3}" type="pres">
      <dgm:prSet presAssocID="{33CEA5AF-E2F5-124F-A091-8F036D07555F}" presName="vert1" presStyleCnt="0"/>
      <dgm:spPr/>
    </dgm:pt>
  </dgm:ptLst>
  <dgm:cxnLst>
    <dgm:cxn modelId="{018D7508-F965-E84F-BB7C-E9DC21FE3020}" type="presOf" srcId="{A776390C-6A72-435B-99AA-543D9A6F9371}" destId="{D645CF43-0911-1F49-A168-CD2D06293AD2}" srcOrd="0" destOrd="0" presId="urn:microsoft.com/office/officeart/2008/layout/LinedList"/>
    <dgm:cxn modelId="{8D15693E-B231-A045-A7EE-AD7805518AC0}" type="presOf" srcId="{06DEE84E-486E-45B5-AAEE-BAB219B90364}" destId="{3123A418-AE45-3146-B988-CB0839040693}" srcOrd="0" destOrd="0" presId="urn:microsoft.com/office/officeart/2008/layout/LinedList"/>
    <dgm:cxn modelId="{FD62D262-7814-744D-879B-40E67EF3740C}" srcId="{A776390C-6A72-435B-99AA-543D9A6F9371}" destId="{39E8A5F7-EC3E-1240-B0A2-30237F55AA3B}" srcOrd="1" destOrd="0" parTransId="{7D035339-D2D9-A346-B703-246EE6FA214B}" sibTransId="{AE7E03BF-091E-AB41-95BB-4120D7582052}"/>
    <dgm:cxn modelId="{0309B16A-040F-4BB3-9A44-C72369C6489A}" srcId="{A776390C-6A72-435B-99AA-543D9A6F9371}" destId="{06DEE84E-486E-45B5-AAEE-BAB219B90364}" srcOrd="0" destOrd="0" parTransId="{795EF3EF-6A21-4067-A1DE-3E4F9EE8457D}" sibTransId="{EB2AFA14-8977-4532-83AE-599E4BC50E2D}"/>
    <dgm:cxn modelId="{0D2E97A0-1CEC-BC44-BD5A-709100B439FE}" srcId="{A776390C-6A72-435B-99AA-543D9A6F9371}" destId="{33CEA5AF-E2F5-124F-A091-8F036D07555F}" srcOrd="3" destOrd="0" parTransId="{8588782A-0B32-FE44-88E1-091A7BAF8262}" sibTransId="{9DB0ACCF-6622-094B-ACF5-93DE8879AC9A}"/>
    <dgm:cxn modelId="{3BF31DC3-15DA-A243-8B00-CFA53F8A087C}" type="presOf" srcId="{B74DFA51-9784-EE40-A776-9D54199104F3}" destId="{2775AD68-DACC-7B44-9DA0-C6FE6ECD4E82}" srcOrd="0" destOrd="0" presId="urn:microsoft.com/office/officeart/2008/layout/LinedList"/>
    <dgm:cxn modelId="{110789C4-98F5-3B48-9998-4464D0C478DF}" srcId="{A776390C-6A72-435B-99AA-543D9A6F9371}" destId="{B74DFA51-9784-EE40-A776-9D54199104F3}" srcOrd="2" destOrd="0" parTransId="{BAE9BAA4-A520-594C-B84B-24BBFB0E3179}" sibTransId="{ACAA8DAC-E7EF-7E4F-99C3-53CDF11E33C7}"/>
    <dgm:cxn modelId="{23FEE0CC-F5EB-5340-A6A3-555E3206384A}" type="presOf" srcId="{33CEA5AF-E2F5-124F-A091-8F036D07555F}" destId="{B74304F0-4449-4343-A1B0-7702E6095914}" srcOrd="0" destOrd="0" presId="urn:microsoft.com/office/officeart/2008/layout/LinedList"/>
    <dgm:cxn modelId="{73D9F4E4-09AA-5A40-A5C6-6CE9024EEAF3}" type="presOf" srcId="{39E8A5F7-EC3E-1240-B0A2-30237F55AA3B}" destId="{90289CE2-51CB-184D-A519-978A9762818B}" srcOrd="0" destOrd="0" presId="urn:microsoft.com/office/officeart/2008/layout/LinedList"/>
    <dgm:cxn modelId="{5DA5B11F-F33B-F846-BD55-602CF344E395}" type="presParOf" srcId="{D645CF43-0911-1F49-A168-CD2D06293AD2}" destId="{F2146674-DC10-2D40-BD37-32C60F558C77}" srcOrd="0" destOrd="0" presId="urn:microsoft.com/office/officeart/2008/layout/LinedList"/>
    <dgm:cxn modelId="{7987E608-4828-1549-AAB0-B0214052C117}" type="presParOf" srcId="{D645CF43-0911-1F49-A168-CD2D06293AD2}" destId="{856A1D13-0020-D04C-BC62-F92B1803FB25}" srcOrd="1" destOrd="0" presId="urn:microsoft.com/office/officeart/2008/layout/LinedList"/>
    <dgm:cxn modelId="{6BBEA995-AC01-0A47-8FB4-E8447FE1481F}" type="presParOf" srcId="{856A1D13-0020-D04C-BC62-F92B1803FB25}" destId="{3123A418-AE45-3146-B988-CB0839040693}" srcOrd="0" destOrd="0" presId="urn:microsoft.com/office/officeart/2008/layout/LinedList"/>
    <dgm:cxn modelId="{FC570021-3264-B04B-B618-92796BA28C15}" type="presParOf" srcId="{856A1D13-0020-D04C-BC62-F92B1803FB25}" destId="{733854E9-54DE-2343-9BC2-73F1ED426939}" srcOrd="1" destOrd="0" presId="urn:microsoft.com/office/officeart/2008/layout/LinedList"/>
    <dgm:cxn modelId="{A29EA102-9FBB-EC43-87D7-38F6BF9CDDC7}" type="presParOf" srcId="{D645CF43-0911-1F49-A168-CD2D06293AD2}" destId="{4879B856-26F4-784F-98F0-2AD988181CB7}" srcOrd="2" destOrd="0" presId="urn:microsoft.com/office/officeart/2008/layout/LinedList"/>
    <dgm:cxn modelId="{D68F10F5-00BD-A94C-8AD7-96E4D91C916F}" type="presParOf" srcId="{D645CF43-0911-1F49-A168-CD2D06293AD2}" destId="{8C557257-A9E0-3943-BD32-D15A63C1F65A}" srcOrd="3" destOrd="0" presId="urn:microsoft.com/office/officeart/2008/layout/LinedList"/>
    <dgm:cxn modelId="{604FDF61-CF43-4348-A9E6-AE9829FFA517}" type="presParOf" srcId="{8C557257-A9E0-3943-BD32-D15A63C1F65A}" destId="{90289CE2-51CB-184D-A519-978A9762818B}" srcOrd="0" destOrd="0" presId="urn:microsoft.com/office/officeart/2008/layout/LinedList"/>
    <dgm:cxn modelId="{A1B9A957-CF67-1B4A-82AB-CADF1F5E0849}" type="presParOf" srcId="{8C557257-A9E0-3943-BD32-D15A63C1F65A}" destId="{83FBA427-4C92-2C4D-B0E7-B31775C72EBA}" srcOrd="1" destOrd="0" presId="urn:microsoft.com/office/officeart/2008/layout/LinedList"/>
    <dgm:cxn modelId="{4FBF2692-178E-ED49-B9E7-426117F9F7CF}" type="presParOf" srcId="{D645CF43-0911-1F49-A168-CD2D06293AD2}" destId="{8F7085D4-9E22-E147-B951-EF4692EB0348}" srcOrd="4" destOrd="0" presId="urn:microsoft.com/office/officeart/2008/layout/LinedList"/>
    <dgm:cxn modelId="{140C27D2-D95D-E249-9326-D065620490BC}" type="presParOf" srcId="{D645CF43-0911-1F49-A168-CD2D06293AD2}" destId="{4FC92DED-A32E-1549-ACF8-AB7878C5246F}" srcOrd="5" destOrd="0" presId="urn:microsoft.com/office/officeart/2008/layout/LinedList"/>
    <dgm:cxn modelId="{A9F6362C-B185-6742-A856-6A357C615BAB}" type="presParOf" srcId="{4FC92DED-A32E-1549-ACF8-AB7878C5246F}" destId="{2775AD68-DACC-7B44-9DA0-C6FE6ECD4E82}" srcOrd="0" destOrd="0" presId="urn:microsoft.com/office/officeart/2008/layout/LinedList"/>
    <dgm:cxn modelId="{2E84697E-9387-8B41-AD57-215D9CA539F9}" type="presParOf" srcId="{4FC92DED-A32E-1549-ACF8-AB7878C5246F}" destId="{78C9B3A5-D7A0-CC43-9D7B-F91E14BD239E}" srcOrd="1" destOrd="0" presId="urn:microsoft.com/office/officeart/2008/layout/LinedList"/>
    <dgm:cxn modelId="{7A4EE53C-997C-BB4E-965E-8750EE6C29C0}" type="presParOf" srcId="{D645CF43-0911-1F49-A168-CD2D06293AD2}" destId="{7FABD956-0976-4A47-8D8F-A25DC7E3FDCC}" srcOrd="6" destOrd="0" presId="urn:microsoft.com/office/officeart/2008/layout/LinedList"/>
    <dgm:cxn modelId="{98B65D91-2689-AE45-A4AE-1994AEBE9CD4}" type="presParOf" srcId="{D645CF43-0911-1F49-A168-CD2D06293AD2}" destId="{2533D105-D209-C246-B483-9DDC1454E96A}" srcOrd="7" destOrd="0" presId="urn:microsoft.com/office/officeart/2008/layout/LinedList"/>
    <dgm:cxn modelId="{16FB8522-C1F0-FB43-A1C8-A016F460CD9F}" type="presParOf" srcId="{2533D105-D209-C246-B483-9DDC1454E96A}" destId="{B74304F0-4449-4343-A1B0-7702E6095914}" srcOrd="0" destOrd="0" presId="urn:microsoft.com/office/officeart/2008/layout/LinedList"/>
    <dgm:cxn modelId="{FFC585B8-68D9-A049-AB97-DA3E053BF6AF}" type="presParOf" srcId="{2533D105-D209-C246-B483-9DDC1454E96A}" destId="{30E34E6B-5A39-BB4A-92B9-F975A15C57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76390C-6A72-435B-99AA-543D9A6F937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DEE84E-486E-45B5-AAEE-BAB219B90364}">
      <dgm:prSet/>
      <dgm:spPr/>
      <dgm:t>
        <a:bodyPr/>
        <a:lstStyle/>
        <a:p>
          <a:r>
            <a:rPr lang="en-US" dirty="0"/>
            <a:t>Getting Started</a:t>
          </a:r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95EF3EF-6A21-4067-A1DE-3E4F9EE8457D}" type="parTrans" cxnId="{0309B16A-040F-4BB3-9A44-C72369C6489A}">
      <dgm:prSet/>
      <dgm:spPr/>
      <dgm:t>
        <a:bodyPr/>
        <a:lstStyle/>
        <a:p>
          <a:endParaRPr lang="en-US"/>
        </a:p>
      </dgm:t>
    </dgm:pt>
    <dgm:pt modelId="{EB2AFA14-8977-4532-83AE-599E4BC50E2D}" type="sibTrans" cxnId="{0309B16A-040F-4BB3-9A44-C72369C6489A}">
      <dgm:prSet/>
      <dgm:spPr/>
      <dgm:t>
        <a:bodyPr/>
        <a:lstStyle/>
        <a:p>
          <a:endParaRPr lang="en-US"/>
        </a:p>
      </dgm:t>
    </dgm:pt>
    <dgm:pt modelId="{0D3FA59A-934F-9149-864D-571DA0189265}">
      <dgm:prSet/>
      <dgm:spPr/>
      <dgm:t>
        <a:bodyPr/>
        <a:lstStyle/>
        <a:p>
          <a:r>
            <a:rPr lang="en-US" dirty="0"/>
            <a:t>Methods</a:t>
          </a:r>
        </a:p>
      </dgm:t>
    </dgm:pt>
    <dgm:pt modelId="{BF297B9E-8041-A541-A657-F3E952620203}" type="parTrans" cxnId="{F56100FD-4C2C-854C-8EE5-94F8EB947B40}">
      <dgm:prSet/>
      <dgm:spPr/>
      <dgm:t>
        <a:bodyPr/>
        <a:lstStyle/>
        <a:p>
          <a:endParaRPr lang="en-US"/>
        </a:p>
      </dgm:t>
    </dgm:pt>
    <dgm:pt modelId="{DB7F4A72-A017-DB41-87C0-F23E0D8716BE}" type="sibTrans" cxnId="{F56100FD-4C2C-854C-8EE5-94F8EB947B40}">
      <dgm:prSet/>
      <dgm:spPr/>
      <dgm:t>
        <a:bodyPr/>
        <a:lstStyle/>
        <a:p>
          <a:endParaRPr lang="en-US"/>
        </a:p>
      </dgm:t>
    </dgm:pt>
    <dgm:pt modelId="{4735EC3B-62BB-854B-AE65-BEE2DF9FAFC3}">
      <dgm:prSet/>
      <dgm:spPr/>
      <dgm:t>
        <a:bodyPr/>
        <a:lstStyle/>
        <a:p>
          <a:r>
            <a:rPr lang="en-US" dirty="0"/>
            <a:t>Analysis, Documentation, Deliverables</a:t>
          </a:r>
        </a:p>
      </dgm:t>
    </dgm:pt>
    <dgm:pt modelId="{9F613772-B552-E949-BF9D-C11373CF1F3F}" type="parTrans" cxnId="{01B907A3-ABA6-034F-8652-0F7DBDF3CBD0}">
      <dgm:prSet/>
      <dgm:spPr/>
      <dgm:t>
        <a:bodyPr/>
        <a:lstStyle/>
        <a:p>
          <a:endParaRPr lang="en-US"/>
        </a:p>
      </dgm:t>
    </dgm:pt>
    <dgm:pt modelId="{C1804A95-2CDA-3B4D-8DFE-FE177F89808B}" type="sibTrans" cxnId="{01B907A3-ABA6-034F-8652-0F7DBDF3CBD0}">
      <dgm:prSet/>
      <dgm:spPr/>
      <dgm:t>
        <a:bodyPr/>
        <a:lstStyle/>
        <a:p>
          <a:endParaRPr lang="en-US"/>
        </a:p>
      </dgm:t>
    </dgm:pt>
    <dgm:pt modelId="{0C5FB16B-81E8-DD4F-A4D7-57005CFC717C}">
      <dgm:prSet/>
      <dgm:spPr/>
      <dgm:t>
        <a:bodyPr/>
        <a:lstStyle/>
        <a:p>
          <a:r>
            <a:rPr lang="en-US" dirty="0"/>
            <a:t>Metrics, Testing</a:t>
          </a:r>
        </a:p>
      </dgm:t>
    </dgm:pt>
    <dgm:pt modelId="{3A62141E-850A-9043-8A0A-8C99865EB184}" type="parTrans" cxnId="{CF331FC0-D59B-E447-B408-8CBC41D22DD1}">
      <dgm:prSet/>
      <dgm:spPr/>
      <dgm:t>
        <a:bodyPr/>
        <a:lstStyle/>
        <a:p>
          <a:endParaRPr lang="en-US"/>
        </a:p>
      </dgm:t>
    </dgm:pt>
    <dgm:pt modelId="{3E3B7E97-82A0-E345-887E-3E3164079ACE}" type="sibTrans" cxnId="{CF331FC0-D59B-E447-B408-8CBC41D22DD1}">
      <dgm:prSet/>
      <dgm:spPr/>
      <dgm:t>
        <a:bodyPr/>
        <a:lstStyle/>
        <a:p>
          <a:endParaRPr lang="en-US"/>
        </a:p>
      </dgm:t>
    </dgm:pt>
    <dgm:pt modelId="{D645CF43-0911-1F49-A168-CD2D06293AD2}" type="pres">
      <dgm:prSet presAssocID="{A776390C-6A72-435B-99AA-543D9A6F9371}" presName="vert0" presStyleCnt="0">
        <dgm:presLayoutVars>
          <dgm:dir/>
          <dgm:animOne val="branch"/>
          <dgm:animLvl val="lvl"/>
        </dgm:presLayoutVars>
      </dgm:prSet>
      <dgm:spPr/>
    </dgm:pt>
    <dgm:pt modelId="{F2146674-DC10-2D40-BD37-32C60F558C77}" type="pres">
      <dgm:prSet presAssocID="{06DEE84E-486E-45B5-AAEE-BAB219B90364}" presName="thickLine" presStyleLbl="alignNode1" presStyleIdx="0" presStyleCnt="4"/>
      <dgm:spPr/>
    </dgm:pt>
    <dgm:pt modelId="{856A1D13-0020-D04C-BC62-F92B1803FB25}" type="pres">
      <dgm:prSet presAssocID="{06DEE84E-486E-45B5-AAEE-BAB219B90364}" presName="horz1" presStyleCnt="0"/>
      <dgm:spPr/>
    </dgm:pt>
    <dgm:pt modelId="{3123A418-AE45-3146-B988-CB0839040693}" type="pres">
      <dgm:prSet presAssocID="{06DEE84E-486E-45B5-AAEE-BAB219B90364}" presName="tx1" presStyleLbl="revTx" presStyleIdx="0" presStyleCnt="4"/>
      <dgm:spPr/>
    </dgm:pt>
    <dgm:pt modelId="{733854E9-54DE-2343-9BC2-73F1ED426939}" type="pres">
      <dgm:prSet presAssocID="{06DEE84E-486E-45B5-AAEE-BAB219B90364}" presName="vert1" presStyleCnt="0"/>
      <dgm:spPr/>
    </dgm:pt>
    <dgm:pt modelId="{FE63D7C4-B730-464D-BD5D-5D6329A08A2E}" type="pres">
      <dgm:prSet presAssocID="{0D3FA59A-934F-9149-864D-571DA0189265}" presName="thickLine" presStyleLbl="alignNode1" presStyleIdx="1" presStyleCnt="4"/>
      <dgm:spPr/>
    </dgm:pt>
    <dgm:pt modelId="{834F75D3-B1FD-E144-8784-BB9A2919E07A}" type="pres">
      <dgm:prSet presAssocID="{0D3FA59A-934F-9149-864D-571DA0189265}" presName="horz1" presStyleCnt="0"/>
      <dgm:spPr/>
    </dgm:pt>
    <dgm:pt modelId="{E796497B-7A2C-214C-9B55-23D7FC1C6F17}" type="pres">
      <dgm:prSet presAssocID="{0D3FA59A-934F-9149-864D-571DA0189265}" presName="tx1" presStyleLbl="revTx" presStyleIdx="1" presStyleCnt="4"/>
      <dgm:spPr/>
    </dgm:pt>
    <dgm:pt modelId="{1571E448-A580-E247-8E0A-2CCD0133CC5B}" type="pres">
      <dgm:prSet presAssocID="{0D3FA59A-934F-9149-864D-571DA0189265}" presName="vert1" presStyleCnt="0"/>
      <dgm:spPr/>
    </dgm:pt>
    <dgm:pt modelId="{FAE3D649-EB79-F84E-B683-943A0EF64C36}" type="pres">
      <dgm:prSet presAssocID="{4735EC3B-62BB-854B-AE65-BEE2DF9FAFC3}" presName="thickLine" presStyleLbl="alignNode1" presStyleIdx="2" presStyleCnt="4"/>
      <dgm:spPr/>
    </dgm:pt>
    <dgm:pt modelId="{E0EFF1BF-91E2-0444-A431-1F9799857C77}" type="pres">
      <dgm:prSet presAssocID="{4735EC3B-62BB-854B-AE65-BEE2DF9FAFC3}" presName="horz1" presStyleCnt="0"/>
      <dgm:spPr/>
    </dgm:pt>
    <dgm:pt modelId="{0B23CA6A-69CA-E141-AD62-204D22FD818D}" type="pres">
      <dgm:prSet presAssocID="{4735EC3B-62BB-854B-AE65-BEE2DF9FAFC3}" presName="tx1" presStyleLbl="revTx" presStyleIdx="2" presStyleCnt="4"/>
      <dgm:spPr/>
    </dgm:pt>
    <dgm:pt modelId="{888D17C5-EC60-9D4F-A3F9-FA0737CEC6D4}" type="pres">
      <dgm:prSet presAssocID="{4735EC3B-62BB-854B-AE65-BEE2DF9FAFC3}" presName="vert1" presStyleCnt="0"/>
      <dgm:spPr/>
    </dgm:pt>
    <dgm:pt modelId="{A6AEDC84-8A18-9349-9BF3-B5ACF54E0CDD}" type="pres">
      <dgm:prSet presAssocID="{0C5FB16B-81E8-DD4F-A4D7-57005CFC717C}" presName="thickLine" presStyleLbl="alignNode1" presStyleIdx="3" presStyleCnt="4"/>
      <dgm:spPr/>
    </dgm:pt>
    <dgm:pt modelId="{3B6AC4F2-53A6-DB4E-A062-712842E54F95}" type="pres">
      <dgm:prSet presAssocID="{0C5FB16B-81E8-DD4F-A4D7-57005CFC717C}" presName="horz1" presStyleCnt="0"/>
      <dgm:spPr/>
    </dgm:pt>
    <dgm:pt modelId="{13C7F61C-1EF6-6341-AC23-404123FCB41C}" type="pres">
      <dgm:prSet presAssocID="{0C5FB16B-81E8-DD4F-A4D7-57005CFC717C}" presName="tx1" presStyleLbl="revTx" presStyleIdx="3" presStyleCnt="4"/>
      <dgm:spPr/>
    </dgm:pt>
    <dgm:pt modelId="{33577A8B-CF13-1A4F-9F21-39CFE252BDA5}" type="pres">
      <dgm:prSet presAssocID="{0C5FB16B-81E8-DD4F-A4D7-57005CFC717C}" presName="vert1" presStyleCnt="0"/>
      <dgm:spPr/>
    </dgm:pt>
  </dgm:ptLst>
  <dgm:cxnLst>
    <dgm:cxn modelId="{018D7508-F965-E84F-BB7C-E9DC21FE3020}" type="presOf" srcId="{A776390C-6A72-435B-99AA-543D9A6F9371}" destId="{D645CF43-0911-1F49-A168-CD2D06293AD2}" srcOrd="0" destOrd="0" presId="urn:microsoft.com/office/officeart/2008/layout/LinedList"/>
    <dgm:cxn modelId="{D52EB335-40C2-2A49-B771-18ACFE89A4AB}" type="presOf" srcId="{4735EC3B-62BB-854B-AE65-BEE2DF9FAFC3}" destId="{0B23CA6A-69CA-E141-AD62-204D22FD818D}" srcOrd="0" destOrd="0" presId="urn:microsoft.com/office/officeart/2008/layout/LinedList"/>
    <dgm:cxn modelId="{8D15693E-B231-A045-A7EE-AD7805518AC0}" type="presOf" srcId="{06DEE84E-486E-45B5-AAEE-BAB219B90364}" destId="{3123A418-AE45-3146-B988-CB0839040693}" srcOrd="0" destOrd="0" presId="urn:microsoft.com/office/officeart/2008/layout/LinedList"/>
    <dgm:cxn modelId="{B227C355-78D7-024E-BCA3-0E535259ED56}" type="presOf" srcId="{0D3FA59A-934F-9149-864D-571DA0189265}" destId="{E796497B-7A2C-214C-9B55-23D7FC1C6F17}" srcOrd="0" destOrd="0" presId="urn:microsoft.com/office/officeart/2008/layout/LinedList"/>
    <dgm:cxn modelId="{0309B16A-040F-4BB3-9A44-C72369C6489A}" srcId="{A776390C-6A72-435B-99AA-543D9A6F9371}" destId="{06DEE84E-486E-45B5-AAEE-BAB219B90364}" srcOrd="0" destOrd="0" parTransId="{795EF3EF-6A21-4067-A1DE-3E4F9EE8457D}" sibTransId="{EB2AFA14-8977-4532-83AE-599E4BC50E2D}"/>
    <dgm:cxn modelId="{01B907A3-ABA6-034F-8652-0F7DBDF3CBD0}" srcId="{A776390C-6A72-435B-99AA-543D9A6F9371}" destId="{4735EC3B-62BB-854B-AE65-BEE2DF9FAFC3}" srcOrd="2" destOrd="0" parTransId="{9F613772-B552-E949-BF9D-C11373CF1F3F}" sibTransId="{C1804A95-2CDA-3B4D-8DFE-FE177F89808B}"/>
    <dgm:cxn modelId="{CF331FC0-D59B-E447-B408-8CBC41D22DD1}" srcId="{A776390C-6A72-435B-99AA-543D9A6F9371}" destId="{0C5FB16B-81E8-DD4F-A4D7-57005CFC717C}" srcOrd="3" destOrd="0" parTransId="{3A62141E-850A-9043-8A0A-8C99865EB184}" sibTransId="{3E3B7E97-82A0-E345-887E-3E3164079ACE}"/>
    <dgm:cxn modelId="{E6912BE0-04AE-2F4F-A98E-C0D70DB71EC9}" type="presOf" srcId="{0C5FB16B-81E8-DD4F-A4D7-57005CFC717C}" destId="{13C7F61C-1EF6-6341-AC23-404123FCB41C}" srcOrd="0" destOrd="0" presId="urn:microsoft.com/office/officeart/2008/layout/LinedList"/>
    <dgm:cxn modelId="{F56100FD-4C2C-854C-8EE5-94F8EB947B40}" srcId="{A776390C-6A72-435B-99AA-543D9A6F9371}" destId="{0D3FA59A-934F-9149-864D-571DA0189265}" srcOrd="1" destOrd="0" parTransId="{BF297B9E-8041-A541-A657-F3E952620203}" sibTransId="{DB7F4A72-A017-DB41-87C0-F23E0D8716BE}"/>
    <dgm:cxn modelId="{5DA5B11F-F33B-F846-BD55-602CF344E395}" type="presParOf" srcId="{D645CF43-0911-1F49-A168-CD2D06293AD2}" destId="{F2146674-DC10-2D40-BD37-32C60F558C77}" srcOrd="0" destOrd="0" presId="urn:microsoft.com/office/officeart/2008/layout/LinedList"/>
    <dgm:cxn modelId="{7987E608-4828-1549-AAB0-B0214052C117}" type="presParOf" srcId="{D645CF43-0911-1F49-A168-CD2D06293AD2}" destId="{856A1D13-0020-D04C-BC62-F92B1803FB25}" srcOrd="1" destOrd="0" presId="urn:microsoft.com/office/officeart/2008/layout/LinedList"/>
    <dgm:cxn modelId="{6BBEA995-AC01-0A47-8FB4-E8447FE1481F}" type="presParOf" srcId="{856A1D13-0020-D04C-BC62-F92B1803FB25}" destId="{3123A418-AE45-3146-B988-CB0839040693}" srcOrd="0" destOrd="0" presId="urn:microsoft.com/office/officeart/2008/layout/LinedList"/>
    <dgm:cxn modelId="{FC570021-3264-B04B-B618-92796BA28C15}" type="presParOf" srcId="{856A1D13-0020-D04C-BC62-F92B1803FB25}" destId="{733854E9-54DE-2343-9BC2-73F1ED426939}" srcOrd="1" destOrd="0" presId="urn:microsoft.com/office/officeart/2008/layout/LinedList"/>
    <dgm:cxn modelId="{D218C5CA-240F-2C44-891A-07FCCCC72BA7}" type="presParOf" srcId="{D645CF43-0911-1F49-A168-CD2D06293AD2}" destId="{FE63D7C4-B730-464D-BD5D-5D6329A08A2E}" srcOrd="2" destOrd="0" presId="urn:microsoft.com/office/officeart/2008/layout/LinedList"/>
    <dgm:cxn modelId="{8A97E285-EB12-A44F-A0A2-BC5F1CCBCE0A}" type="presParOf" srcId="{D645CF43-0911-1F49-A168-CD2D06293AD2}" destId="{834F75D3-B1FD-E144-8784-BB9A2919E07A}" srcOrd="3" destOrd="0" presId="urn:microsoft.com/office/officeart/2008/layout/LinedList"/>
    <dgm:cxn modelId="{42B063F8-21CE-594B-8114-FC2C5FB190FA}" type="presParOf" srcId="{834F75D3-B1FD-E144-8784-BB9A2919E07A}" destId="{E796497B-7A2C-214C-9B55-23D7FC1C6F17}" srcOrd="0" destOrd="0" presId="urn:microsoft.com/office/officeart/2008/layout/LinedList"/>
    <dgm:cxn modelId="{40ABAEB5-113A-2E49-A1A4-FB5CD41C1D02}" type="presParOf" srcId="{834F75D3-B1FD-E144-8784-BB9A2919E07A}" destId="{1571E448-A580-E247-8E0A-2CCD0133CC5B}" srcOrd="1" destOrd="0" presId="urn:microsoft.com/office/officeart/2008/layout/LinedList"/>
    <dgm:cxn modelId="{49F59B91-BADF-F24F-8AEC-AC06A4255D15}" type="presParOf" srcId="{D645CF43-0911-1F49-A168-CD2D06293AD2}" destId="{FAE3D649-EB79-F84E-B683-943A0EF64C36}" srcOrd="4" destOrd="0" presId="urn:microsoft.com/office/officeart/2008/layout/LinedList"/>
    <dgm:cxn modelId="{407661FB-47AE-734F-94D6-B8F557452D8F}" type="presParOf" srcId="{D645CF43-0911-1F49-A168-CD2D06293AD2}" destId="{E0EFF1BF-91E2-0444-A431-1F9799857C77}" srcOrd="5" destOrd="0" presId="urn:microsoft.com/office/officeart/2008/layout/LinedList"/>
    <dgm:cxn modelId="{C73D641F-109A-554A-A9F2-AE5A327ACDA3}" type="presParOf" srcId="{E0EFF1BF-91E2-0444-A431-1F9799857C77}" destId="{0B23CA6A-69CA-E141-AD62-204D22FD818D}" srcOrd="0" destOrd="0" presId="urn:microsoft.com/office/officeart/2008/layout/LinedList"/>
    <dgm:cxn modelId="{B13C03B6-EF15-734A-AABC-CCD35B72968D}" type="presParOf" srcId="{E0EFF1BF-91E2-0444-A431-1F9799857C77}" destId="{888D17C5-EC60-9D4F-A3F9-FA0737CEC6D4}" srcOrd="1" destOrd="0" presId="urn:microsoft.com/office/officeart/2008/layout/LinedList"/>
    <dgm:cxn modelId="{3DBCD476-8F34-7B4E-9B08-F0612135033B}" type="presParOf" srcId="{D645CF43-0911-1F49-A168-CD2D06293AD2}" destId="{A6AEDC84-8A18-9349-9BF3-B5ACF54E0CDD}" srcOrd="6" destOrd="0" presId="urn:microsoft.com/office/officeart/2008/layout/LinedList"/>
    <dgm:cxn modelId="{4FE3FD8D-9FBB-1F4E-A6D6-4F89A1E49517}" type="presParOf" srcId="{D645CF43-0911-1F49-A168-CD2D06293AD2}" destId="{3B6AC4F2-53A6-DB4E-A062-712842E54F95}" srcOrd="7" destOrd="0" presId="urn:microsoft.com/office/officeart/2008/layout/LinedList"/>
    <dgm:cxn modelId="{5FA061E6-862A-8449-AE6E-5A414477FA5B}" type="presParOf" srcId="{3B6AC4F2-53A6-DB4E-A062-712842E54F95}" destId="{13C7F61C-1EF6-6341-AC23-404123FCB41C}" srcOrd="0" destOrd="0" presId="urn:microsoft.com/office/officeart/2008/layout/LinedList"/>
    <dgm:cxn modelId="{56EFF891-1ACA-D741-90F1-5DBA7829582B}" type="presParOf" srcId="{3B6AC4F2-53A6-DB4E-A062-712842E54F95}" destId="{33577A8B-CF13-1A4F-9F21-39CFE252BD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47375-FFEF-DD41-B912-4E9652182D23}">
      <dsp:nvSpPr>
        <dsp:cNvPr id="0" name=""/>
        <dsp:cNvSpPr/>
      </dsp:nvSpPr>
      <dsp:spPr>
        <a:xfrm>
          <a:off x="0" y="361109"/>
          <a:ext cx="6143625" cy="270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814" tIns="416560" rIns="47681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Experience Architect for the </a:t>
          </a:r>
          <a:br>
            <a:rPr lang="en-US" sz="2000" kern="1200" dirty="0"/>
          </a:br>
          <a:r>
            <a:rPr lang="en-US" sz="2000" kern="1200" dirty="0"/>
            <a:t>City of San Antonio, Web Design Manger for 10 years.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CXA &amp; CUA (also Adobe, HyCurve, Microsoft, and others)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BFA Theatre (Costume Design)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USCG Reserve</a:t>
          </a:r>
        </a:p>
      </dsp:txBody>
      <dsp:txXfrm>
        <a:off x="0" y="361109"/>
        <a:ext cx="6143625" cy="2709000"/>
      </dsp:txXfrm>
    </dsp:sp>
    <dsp:sp modelId="{7AB89D61-67AC-D045-AEB2-D9962E3F52D6}">
      <dsp:nvSpPr>
        <dsp:cNvPr id="0" name=""/>
        <dsp:cNvSpPr/>
      </dsp:nvSpPr>
      <dsp:spPr>
        <a:xfrm>
          <a:off x="307181" y="65909"/>
          <a:ext cx="4300537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50" tIns="0" rIns="1625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About Louise</a:t>
          </a:r>
        </a:p>
      </dsp:txBody>
      <dsp:txXfrm>
        <a:off x="336002" y="94730"/>
        <a:ext cx="4242895" cy="532758"/>
      </dsp:txXfrm>
    </dsp:sp>
    <dsp:sp modelId="{9514485E-2DC7-7740-9489-C4048237405F}">
      <dsp:nvSpPr>
        <dsp:cNvPr id="0" name=""/>
        <dsp:cNvSpPr/>
      </dsp:nvSpPr>
      <dsp:spPr>
        <a:xfrm>
          <a:off x="0" y="3473309"/>
          <a:ext cx="6143625" cy="252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814" tIns="416560" rIns="47681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Costume, Film, and 16</a:t>
          </a:r>
          <a:r>
            <a:rPr lang="en-US" sz="2000" kern="1200" baseline="30000" dirty="0"/>
            <a:t>th</a:t>
          </a:r>
          <a:r>
            <a:rPr lang="en-US" sz="2000" kern="1200" dirty="0"/>
            <a:t> C. reproduction ship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Fusing Art Glass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Fortune 500 enterprises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Government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Education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Involved with UX for 20 years</a:t>
          </a:r>
        </a:p>
      </dsp:txBody>
      <dsp:txXfrm>
        <a:off x="0" y="3473309"/>
        <a:ext cx="6143625" cy="2520000"/>
      </dsp:txXfrm>
    </dsp:sp>
    <dsp:sp modelId="{634A27CA-EC09-934D-A786-EB61B2A23B7E}">
      <dsp:nvSpPr>
        <dsp:cNvPr id="0" name=""/>
        <dsp:cNvSpPr/>
      </dsp:nvSpPr>
      <dsp:spPr>
        <a:xfrm>
          <a:off x="307181" y="3178109"/>
          <a:ext cx="4300537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50" tIns="0" rIns="16255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baseline="0" dirty="0"/>
            <a:t>E</a:t>
          </a:r>
          <a:r>
            <a:rPr lang="en-US" sz="2000" kern="1200" dirty="0"/>
            <a:t>xperience with</a:t>
          </a:r>
        </a:p>
      </dsp:txBody>
      <dsp:txXfrm>
        <a:off x="336002" y="3206930"/>
        <a:ext cx="4242895" cy="5327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F743C-1E8A-B740-AD6C-3CC2F34F269A}">
      <dsp:nvSpPr>
        <dsp:cNvPr id="0" name=""/>
        <dsp:cNvSpPr/>
      </dsp:nvSpPr>
      <dsp:spPr>
        <a:xfrm>
          <a:off x="0" y="581775"/>
          <a:ext cx="626364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Leaders &amp; Sponsors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Facilitators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Creators</a:t>
          </a:r>
        </a:p>
      </dsp:txBody>
      <dsp:txXfrm>
        <a:off x="0" y="581775"/>
        <a:ext cx="6263640" cy="1285200"/>
      </dsp:txXfrm>
    </dsp:sp>
    <dsp:sp modelId="{588F8ED9-9942-3E42-8D65-6B7E22CFA3E1}">
      <dsp:nvSpPr>
        <dsp:cNvPr id="0" name=""/>
        <dsp:cNvSpPr/>
      </dsp:nvSpPr>
      <dsp:spPr>
        <a:xfrm>
          <a:off x="313182" y="231884"/>
          <a:ext cx="4384548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Allies</a:t>
          </a:r>
        </a:p>
      </dsp:txBody>
      <dsp:txXfrm>
        <a:off x="337680" y="256382"/>
        <a:ext cx="4335552" cy="452844"/>
      </dsp:txXfrm>
    </dsp:sp>
    <dsp:sp modelId="{64444876-ABAA-F843-B249-AD29ED548ABC}">
      <dsp:nvSpPr>
        <dsp:cNvPr id="0" name=""/>
        <dsp:cNvSpPr/>
      </dsp:nvSpPr>
      <dsp:spPr>
        <a:xfrm>
          <a:off x="0" y="2110724"/>
          <a:ext cx="6263640" cy="2677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Awareness for Leadership and General Employee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InfoGraphics, Short Talks &amp; Presentations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Facilitators, Developers, Content Creators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UX Crash Course (HFI) 1 day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Online Self-paced training “Playlist” (LinkedIn Learning)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Writing for Trust, Quality, and Inclusion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UX Practitioners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In-depth training with certification: CUA, CXA</a:t>
          </a:r>
        </a:p>
      </dsp:txBody>
      <dsp:txXfrm>
        <a:off x="0" y="2110724"/>
        <a:ext cx="6263640" cy="2677500"/>
      </dsp:txXfrm>
    </dsp:sp>
    <dsp:sp modelId="{BB003671-FE79-4148-824E-E40530848567}">
      <dsp:nvSpPr>
        <dsp:cNvPr id="0" name=""/>
        <dsp:cNvSpPr/>
      </dsp:nvSpPr>
      <dsp:spPr>
        <a:xfrm>
          <a:off x="313182" y="1859804"/>
          <a:ext cx="4384548" cy="501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Training</a:t>
          </a:r>
        </a:p>
      </dsp:txBody>
      <dsp:txXfrm>
        <a:off x="337680" y="1884302"/>
        <a:ext cx="4335552" cy="452844"/>
      </dsp:txXfrm>
    </dsp:sp>
    <dsp:sp modelId="{E4AA7B7D-84A3-034D-A912-91B672E7143B}">
      <dsp:nvSpPr>
        <dsp:cNvPr id="0" name=""/>
        <dsp:cNvSpPr/>
      </dsp:nvSpPr>
      <dsp:spPr>
        <a:xfrm>
          <a:off x="0" y="5130944"/>
          <a:ext cx="626364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54076" rIns="48612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Encourage community participation with Firecat and UXSA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Weekly Community of Practice </a:t>
          </a:r>
        </a:p>
      </dsp:txBody>
      <dsp:txXfrm>
        <a:off x="0" y="5130944"/>
        <a:ext cx="6263640" cy="990675"/>
      </dsp:txXfrm>
    </dsp:sp>
    <dsp:sp modelId="{92A64FB7-7645-C04A-B763-2AC3287ED949}">
      <dsp:nvSpPr>
        <dsp:cNvPr id="0" name=""/>
        <dsp:cNvSpPr/>
      </dsp:nvSpPr>
      <dsp:spPr>
        <a:xfrm>
          <a:off x="313182" y="4880024"/>
          <a:ext cx="4384548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Community</a:t>
          </a:r>
        </a:p>
      </dsp:txBody>
      <dsp:txXfrm>
        <a:off x="337680" y="4904522"/>
        <a:ext cx="4335552" cy="452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64380-B7D9-1049-A0E1-FBC5D1473D6D}">
      <dsp:nvSpPr>
        <dsp:cNvPr id="0" name=""/>
        <dsp:cNvSpPr/>
      </dsp:nvSpPr>
      <dsp:spPr>
        <a:xfrm>
          <a:off x="0" y="77673"/>
          <a:ext cx="6263640" cy="527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Empathy (Allies)</a:t>
          </a:r>
        </a:p>
      </dsp:txBody>
      <dsp:txXfrm>
        <a:off x="25759" y="103432"/>
        <a:ext cx="6212122" cy="476152"/>
      </dsp:txXfrm>
    </dsp:sp>
    <dsp:sp modelId="{6C010BD8-8800-3D46-B706-38CFB2628F72}">
      <dsp:nvSpPr>
        <dsp:cNvPr id="0" name=""/>
        <dsp:cNvSpPr/>
      </dsp:nvSpPr>
      <dsp:spPr>
        <a:xfrm>
          <a:off x="0" y="605343"/>
          <a:ext cx="6263640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Find and embolden your champion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Start where you are with small, doable next actions: eat the elephant one bite at a time​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Positive reinforcement: Make UX interactions a help, not a burden​</a:t>
          </a:r>
          <a:br>
            <a:rPr lang="en-US" sz="1700" kern="1200" dirty="0"/>
          </a:br>
          <a:endParaRPr lang="en-US" sz="1700" kern="1200" dirty="0"/>
        </a:p>
      </dsp:txBody>
      <dsp:txXfrm>
        <a:off x="0" y="605343"/>
        <a:ext cx="6263640" cy="1593900"/>
      </dsp:txXfrm>
    </dsp:sp>
    <dsp:sp modelId="{29FBFD2E-7C30-E949-800C-85CC7C951711}">
      <dsp:nvSpPr>
        <dsp:cNvPr id="0" name=""/>
        <dsp:cNvSpPr/>
      </dsp:nvSpPr>
      <dsp:spPr>
        <a:xfrm>
          <a:off x="0" y="2199243"/>
          <a:ext cx="6263640" cy="52767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Packages</a:t>
          </a:r>
        </a:p>
      </dsp:txBody>
      <dsp:txXfrm>
        <a:off x="25759" y="2225002"/>
        <a:ext cx="6212122" cy="476152"/>
      </dsp:txXfrm>
    </dsp:sp>
    <dsp:sp modelId="{F70B8092-5375-1644-B93F-82940D672CB7}">
      <dsp:nvSpPr>
        <dsp:cNvPr id="0" name=""/>
        <dsp:cNvSpPr/>
      </dsp:nvSpPr>
      <dsp:spPr>
        <a:xfrm>
          <a:off x="0" y="2726913"/>
          <a:ext cx="626364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Create small, medium, and large UX principles, process, and patterns​</a:t>
          </a:r>
          <a:br>
            <a:rPr lang="en-US" sz="1700" kern="1200" dirty="0"/>
          </a:br>
          <a:endParaRPr lang="en-US" sz="1700" kern="1200" dirty="0"/>
        </a:p>
      </dsp:txBody>
      <dsp:txXfrm>
        <a:off x="0" y="2726913"/>
        <a:ext cx="6263640" cy="774180"/>
      </dsp:txXfrm>
    </dsp:sp>
    <dsp:sp modelId="{62CE5157-B4C1-A64D-969D-83A6C932B7A3}">
      <dsp:nvSpPr>
        <dsp:cNvPr id="0" name=""/>
        <dsp:cNvSpPr/>
      </dsp:nvSpPr>
      <dsp:spPr>
        <a:xfrm>
          <a:off x="0" y="3501093"/>
          <a:ext cx="6263640" cy="52767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Feedback</a:t>
          </a:r>
        </a:p>
      </dsp:txBody>
      <dsp:txXfrm>
        <a:off x="25759" y="3526852"/>
        <a:ext cx="6212122" cy="476152"/>
      </dsp:txXfrm>
    </dsp:sp>
    <dsp:sp modelId="{2B6681C3-4881-3B46-B052-916F45C202D2}">
      <dsp:nvSpPr>
        <dsp:cNvPr id="0" name=""/>
        <dsp:cNvSpPr/>
      </dsp:nvSpPr>
      <dsp:spPr>
        <a:xfrm>
          <a:off x="0" y="4028763"/>
          <a:ext cx="6263640" cy="1411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Build in feedback loops​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Track simple data and share in regular reports with stakeholders​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Create sharable infographics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Usability test results &amp; video highlights</a:t>
          </a:r>
          <a:br>
            <a:rPr lang="en-US" sz="1700" kern="1200" dirty="0"/>
          </a:br>
          <a:endParaRPr lang="en-US" sz="1700" kern="1200" dirty="0"/>
        </a:p>
      </dsp:txBody>
      <dsp:txXfrm>
        <a:off x="0" y="4028763"/>
        <a:ext cx="6263640" cy="1411740"/>
      </dsp:txXfrm>
    </dsp:sp>
    <dsp:sp modelId="{69D6D074-1D63-8E4C-BC0B-B5B9F8AA5333}">
      <dsp:nvSpPr>
        <dsp:cNvPr id="0" name=""/>
        <dsp:cNvSpPr/>
      </dsp:nvSpPr>
      <dsp:spPr>
        <a:xfrm>
          <a:off x="0" y="5440503"/>
          <a:ext cx="6263640" cy="5276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Community</a:t>
          </a:r>
        </a:p>
      </dsp:txBody>
      <dsp:txXfrm>
        <a:off x="25759" y="5466262"/>
        <a:ext cx="6212122" cy="476152"/>
      </dsp:txXfrm>
    </dsp:sp>
    <dsp:sp modelId="{3039BF6D-8EDA-434B-BD9A-144FA90BF39C}">
      <dsp:nvSpPr>
        <dsp:cNvPr id="0" name=""/>
        <dsp:cNvSpPr/>
      </dsp:nvSpPr>
      <dsp:spPr>
        <a:xfrm>
          <a:off x="0" y="5968173"/>
          <a:ext cx="6263640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Develop a community of practice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Make it FUN, welcoming, generous, and helpful</a:t>
          </a:r>
        </a:p>
      </dsp:txBody>
      <dsp:txXfrm>
        <a:off x="0" y="5968173"/>
        <a:ext cx="6263640" cy="5920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9DD84-47E2-7D48-9DE6-6DAF874ACFA0}">
      <dsp:nvSpPr>
        <dsp:cNvPr id="0" name=""/>
        <dsp:cNvSpPr/>
      </dsp:nvSpPr>
      <dsp:spPr>
        <a:xfrm>
          <a:off x="0" y="1065715"/>
          <a:ext cx="6263640" cy="10725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Louise Craig</a:t>
          </a:r>
        </a:p>
      </dsp:txBody>
      <dsp:txXfrm>
        <a:off x="52359" y="1118074"/>
        <a:ext cx="6158922" cy="967861"/>
      </dsp:txXfrm>
    </dsp:sp>
    <dsp:sp modelId="{DA13B602-BB83-FF4E-922C-5E435FE7912F}">
      <dsp:nvSpPr>
        <dsp:cNvPr id="0" name=""/>
        <dsp:cNvSpPr/>
      </dsp:nvSpPr>
      <dsp:spPr>
        <a:xfrm>
          <a:off x="0" y="2216054"/>
          <a:ext cx="6263640" cy="107257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Email:</a:t>
          </a:r>
          <a:br>
            <a:rPr lang="en-US" sz="2700" kern="1200" dirty="0"/>
          </a:br>
          <a:r>
            <a:rPr lang="en-US" sz="2700" kern="1200" dirty="0"/>
            <a:t>louise.craig@sanantonio.gov</a:t>
          </a:r>
        </a:p>
      </dsp:txBody>
      <dsp:txXfrm>
        <a:off x="52359" y="2268413"/>
        <a:ext cx="6158922" cy="967861"/>
      </dsp:txXfrm>
    </dsp:sp>
    <dsp:sp modelId="{7C94D34F-5A2A-1440-A004-E965E30E6DC4}">
      <dsp:nvSpPr>
        <dsp:cNvPr id="0" name=""/>
        <dsp:cNvSpPr/>
      </dsp:nvSpPr>
      <dsp:spPr>
        <a:xfrm>
          <a:off x="0" y="3366393"/>
          <a:ext cx="6263640" cy="10725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Linked In:  </a:t>
          </a:r>
          <a:r>
            <a:rPr lang="en-US" sz="2700" kern="1200" dirty="0"/>
            <a:t>https://www.linkedin.com/in/louisecraig/</a:t>
          </a:r>
        </a:p>
      </dsp:txBody>
      <dsp:txXfrm>
        <a:off x="52359" y="3418752"/>
        <a:ext cx="6158922" cy="967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46674-DC10-2D40-BD37-32C60F558C77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3A418-AE45-3146-B988-CB0839040693}">
      <dsp:nvSpPr>
        <dsp:cNvPr id="0" name=""/>
        <dsp:cNvSpPr/>
      </dsp:nvSpPr>
      <dsp:spPr>
        <a:xfrm>
          <a:off x="0" y="0"/>
          <a:ext cx="6492875" cy="143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oppins" pitchFamily="2" charset="77"/>
              <a:cs typeface="Poppins" pitchFamily="2" charset="77"/>
            </a:rPr>
            <a:t>Developer culture, complex bureaucracy, deep-rooted legacy culture</a:t>
          </a:r>
          <a:endParaRPr lang="en-US" sz="2400" kern="1200" dirty="0"/>
        </a:p>
      </dsp:txBody>
      <dsp:txXfrm>
        <a:off x="0" y="0"/>
        <a:ext cx="6492875" cy="1436007"/>
      </dsp:txXfrm>
    </dsp:sp>
    <dsp:sp modelId="{08EAF4FD-2008-2E48-9501-335E70EA87ED}">
      <dsp:nvSpPr>
        <dsp:cNvPr id="0" name=""/>
        <dsp:cNvSpPr/>
      </dsp:nvSpPr>
      <dsp:spPr>
        <a:xfrm>
          <a:off x="0" y="1436007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04F09-35C3-2743-BB11-D22E13A728D3}">
      <dsp:nvSpPr>
        <dsp:cNvPr id="0" name=""/>
        <dsp:cNvSpPr/>
      </dsp:nvSpPr>
      <dsp:spPr>
        <a:xfrm>
          <a:off x="0" y="1436007"/>
          <a:ext cx="6492875" cy="143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oppins" pitchFamily="2" charset="77"/>
              <a:cs typeface="Poppins" pitchFamily="2" charset="77"/>
            </a:rPr>
            <a:t>Managed complex network of websites and team of web designers</a:t>
          </a:r>
        </a:p>
      </dsp:txBody>
      <dsp:txXfrm>
        <a:off x="0" y="1436007"/>
        <a:ext cx="6492875" cy="1436007"/>
      </dsp:txXfrm>
    </dsp:sp>
    <dsp:sp modelId="{0BF900BE-C33C-904B-A9E3-CD69F87694D9}">
      <dsp:nvSpPr>
        <dsp:cNvPr id="0" name=""/>
        <dsp:cNvSpPr/>
      </dsp:nvSpPr>
      <dsp:spPr>
        <a:xfrm>
          <a:off x="0" y="2872014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4C6B3-E5E2-BC48-8BDA-3AF563C7568F}">
      <dsp:nvSpPr>
        <dsp:cNvPr id="0" name=""/>
        <dsp:cNvSpPr/>
      </dsp:nvSpPr>
      <dsp:spPr>
        <a:xfrm>
          <a:off x="0" y="2872014"/>
          <a:ext cx="6492875" cy="143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oppins" pitchFamily="2" charset="77"/>
              <a:cs typeface="Poppins" pitchFamily="2" charset="77"/>
            </a:rPr>
            <a:t>Lots of demand, many constraints — design “make it pretty”, no interest in research/validation with end-users</a:t>
          </a:r>
        </a:p>
      </dsp:txBody>
      <dsp:txXfrm>
        <a:off x="0" y="2872014"/>
        <a:ext cx="6492875" cy="1436007"/>
      </dsp:txXfrm>
    </dsp:sp>
    <dsp:sp modelId="{52DE15A2-84AA-C44F-B8F1-5EA892DF05C7}">
      <dsp:nvSpPr>
        <dsp:cNvPr id="0" name=""/>
        <dsp:cNvSpPr/>
      </dsp:nvSpPr>
      <dsp:spPr>
        <a:xfrm>
          <a:off x="0" y="4308021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1A17C-C758-074E-9E6B-D096B7DAEAE3}">
      <dsp:nvSpPr>
        <dsp:cNvPr id="0" name=""/>
        <dsp:cNvSpPr/>
      </dsp:nvSpPr>
      <dsp:spPr>
        <a:xfrm>
          <a:off x="0" y="4308021"/>
          <a:ext cx="6492875" cy="1436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Poppins" pitchFamily="2" charset="77"/>
              <a:cs typeface="Poppins" pitchFamily="2" charset="77"/>
            </a:rPr>
            <a:t>Started with UCD web redesign process for the team (Discovery, Definition, Design, Development, Deploy)</a:t>
          </a:r>
        </a:p>
      </dsp:txBody>
      <dsp:txXfrm>
        <a:off x="0" y="4308021"/>
        <a:ext cx="6492875" cy="14360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46674-DC10-2D40-BD37-32C60F558C77}">
      <dsp:nvSpPr>
        <dsp:cNvPr id="0" name=""/>
        <dsp:cNvSpPr/>
      </dsp:nvSpPr>
      <dsp:spPr>
        <a:xfrm>
          <a:off x="0" y="784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3A418-AE45-3146-B988-CB0839040693}">
      <dsp:nvSpPr>
        <dsp:cNvPr id="0" name=""/>
        <dsp:cNvSpPr/>
      </dsp:nvSpPr>
      <dsp:spPr>
        <a:xfrm>
          <a:off x="0" y="784"/>
          <a:ext cx="6492875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Leadership gets it and supports (to an extent – still working on budget!)</a:t>
          </a:r>
        </a:p>
      </dsp:txBody>
      <dsp:txXfrm>
        <a:off x="0" y="784"/>
        <a:ext cx="6492875" cy="1285651"/>
      </dsp:txXfrm>
    </dsp:sp>
    <dsp:sp modelId="{EBF1DDB1-6CB7-4D45-821C-4E6FC7320E58}">
      <dsp:nvSpPr>
        <dsp:cNvPr id="0" name=""/>
        <dsp:cNvSpPr/>
      </dsp:nvSpPr>
      <dsp:spPr>
        <a:xfrm>
          <a:off x="0" y="1286436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99432-EFF9-E642-A39E-E39CDA61475C}">
      <dsp:nvSpPr>
        <dsp:cNvPr id="0" name=""/>
        <dsp:cNvSpPr/>
      </dsp:nvSpPr>
      <dsp:spPr>
        <a:xfrm>
          <a:off x="0" y="1286436"/>
          <a:ext cx="6492875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CxG (Customer Experience Governance)  – big opportunity with executive leadership participation</a:t>
          </a:r>
        </a:p>
      </dsp:txBody>
      <dsp:txXfrm>
        <a:off x="0" y="1286436"/>
        <a:ext cx="6492875" cy="1285651"/>
      </dsp:txXfrm>
    </dsp:sp>
    <dsp:sp modelId="{64FA4C96-0D68-E749-A8E2-24935031536A}">
      <dsp:nvSpPr>
        <dsp:cNvPr id="0" name=""/>
        <dsp:cNvSpPr/>
      </dsp:nvSpPr>
      <dsp:spPr>
        <a:xfrm>
          <a:off x="0" y="2572087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3607A-86B4-824D-884A-B1278D474229}">
      <dsp:nvSpPr>
        <dsp:cNvPr id="0" name=""/>
        <dsp:cNvSpPr/>
      </dsp:nvSpPr>
      <dsp:spPr>
        <a:xfrm>
          <a:off x="0" y="2572087"/>
          <a:ext cx="6492875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Raising awareness…</a:t>
          </a:r>
          <a:br>
            <a:rPr lang="en-US" sz="2000" kern="1200" dirty="0"/>
          </a:br>
          <a:r>
            <a:rPr lang="en-US" sz="2000" kern="1200" dirty="0"/>
            <a:t>  No Design is still Design </a:t>
          </a:r>
          <a:br>
            <a:rPr lang="en-US" sz="2000" kern="1200" dirty="0"/>
          </a:br>
          <a:r>
            <a:rPr lang="en-US" sz="2000" kern="1200" dirty="0"/>
            <a:t>  No UX work  = UX DEBT and poor customer experience</a:t>
          </a:r>
          <a:br>
            <a:rPr lang="en-US" sz="2000" kern="1200" dirty="0"/>
          </a:br>
          <a:endParaRPr lang="en-US" sz="2000" kern="1200" dirty="0"/>
        </a:p>
      </dsp:txBody>
      <dsp:txXfrm>
        <a:off x="0" y="2572087"/>
        <a:ext cx="6492875" cy="1285651"/>
      </dsp:txXfrm>
    </dsp:sp>
    <dsp:sp modelId="{BAB4AD53-2351-8342-B601-0E2A8C7DC5D3}">
      <dsp:nvSpPr>
        <dsp:cNvPr id="0" name=""/>
        <dsp:cNvSpPr/>
      </dsp:nvSpPr>
      <dsp:spPr>
        <a:xfrm>
          <a:off x="0" y="3857739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470E1-F3A0-AE4D-AAC8-541E715C6E3A}">
      <dsp:nvSpPr>
        <dsp:cNvPr id="0" name=""/>
        <dsp:cNvSpPr/>
      </dsp:nvSpPr>
      <dsp:spPr>
        <a:xfrm>
          <a:off x="0" y="3857739"/>
          <a:ext cx="6492875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CUA seats – strategically selecting, Big challenges of “on top of their existing job”, not a dedicated UX role.</a:t>
          </a:r>
        </a:p>
      </dsp:txBody>
      <dsp:txXfrm>
        <a:off x="0" y="3857739"/>
        <a:ext cx="6492875" cy="1285651"/>
      </dsp:txXfrm>
    </dsp:sp>
    <dsp:sp modelId="{C749A6BE-E78F-4A47-B26F-04602498FC4F}">
      <dsp:nvSpPr>
        <dsp:cNvPr id="0" name=""/>
        <dsp:cNvSpPr/>
      </dsp:nvSpPr>
      <dsp:spPr>
        <a:xfrm>
          <a:off x="0" y="514339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633A0A-B41D-6944-A77E-E54C53EDB662}">
      <dsp:nvSpPr>
        <dsp:cNvPr id="0" name=""/>
        <dsp:cNvSpPr/>
      </dsp:nvSpPr>
      <dsp:spPr>
        <a:xfrm>
          <a:off x="0" y="5143390"/>
          <a:ext cx="6492875" cy="1285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Build a Program quickly (limited resources) - Started amassing examples of all the UX info I could find — resource list. </a:t>
          </a:r>
        </a:p>
      </dsp:txBody>
      <dsp:txXfrm>
        <a:off x="0" y="5143390"/>
        <a:ext cx="6492875" cy="12856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46674-DC10-2D40-BD37-32C60F558C77}">
      <dsp:nvSpPr>
        <dsp:cNvPr id="0" name=""/>
        <dsp:cNvSpPr/>
      </dsp:nvSpPr>
      <dsp:spPr>
        <a:xfrm>
          <a:off x="0" y="2492"/>
          <a:ext cx="67754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3A418-AE45-3146-B988-CB0839040693}">
      <dsp:nvSpPr>
        <dsp:cNvPr id="0" name=""/>
        <dsp:cNvSpPr/>
      </dsp:nvSpPr>
      <dsp:spPr>
        <a:xfrm>
          <a:off x="0" y="2492"/>
          <a:ext cx="6775450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Work on every project with user impact?</a:t>
          </a:r>
          <a:br>
            <a:rPr lang="en-US" sz="3400" kern="1200" dirty="0"/>
          </a:br>
          <a:r>
            <a:rPr lang="en-US" sz="3400" kern="1200" dirty="0"/>
            <a:t>Not scalable</a:t>
          </a:r>
        </a:p>
      </dsp:txBody>
      <dsp:txXfrm>
        <a:off x="0" y="2492"/>
        <a:ext cx="6775450" cy="1700138"/>
      </dsp:txXfrm>
    </dsp:sp>
    <dsp:sp modelId="{C9C097BB-EE2C-8E45-984A-0575D4BFBC2B}">
      <dsp:nvSpPr>
        <dsp:cNvPr id="0" name=""/>
        <dsp:cNvSpPr/>
      </dsp:nvSpPr>
      <dsp:spPr>
        <a:xfrm>
          <a:off x="0" y="1702630"/>
          <a:ext cx="6775450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A87D8-3683-C646-9B60-1A9AE52ABDBB}">
      <dsp:nvSpPr>
        <dsp:cNvPr id="0" name=""/>
        <dsp:cNvSpPr/>
      </dsp:nvSpPr>
      <dsp:spPr>
        <a:xfrm>
          <a:off x="0" y="1702630"/>
          <a:ext cx="6775450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Mentor people on projects?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Need basic UX competence</a:t>
          </a:r>
        </a:p>
      </dsp:txBody>
      <dsp:txXfrm>
        <a:off x="0" y="1702630"/>
        <a:ext cx="6775450" cy="1700138"/>
      </dsp:txXfrm>
    </dsp:sp>
    <dsp:sp modelId="{9211FFF4-FE5A-1F48-B8C1-4E1272FBADFE}">
      <dsp:nvSpPr>
        <dsp:cNvPr id="0" name=""/>
        <dsp:cNvSpPr/>
      </dsp:nvSpPr>
      <dsp:spPr>
        <a:xfrm>
          <a:off x="0" y="3402769"/>
          <a:ext cx="6775450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61C54-DAB9-B44C-BD35-93F364D348C2}">
      <dsp:nvSpPr>
        <dsp:cNvPr id="0" name=""/>
        <dsp:cNvSpPr/>
      </dsp:nvSpPr>
      <dsp:spPr>
        <a:xfrm>
          <a:off x="0" y="3402769"/>
          <a:ext cx="6775450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Stop and create a whole program?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No time</a:t>
          </a:r>
        </a:p>
      </dsp:txBody>
      <dsp:txXfrm>
        <a:off x="0" y="3402769"/>
        <a:ext cx="6775450" cy="1700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BCFE3-E122-F643-ADA8-E1CDD4C81F84}">
      <dsp:nvSpPr>
        <dsp:cNvPr id="0" name=""/>
        <dsp:cNvSpPr/>
      </dsp:nvSpPr>
      <dsp:spPr>
        <a:xfrm>
          <a:off x="0" y="165258"/>
          <a:ext cx="6492875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TRAINING</a:t>
          </a:r>
        </a:p>
      </dsp:txBody>
      <dsp:txXfrm>
        <a:off x="35125" y="200383"/>
        <a:ext cx="6422625" cy="649299"/>
      </dsp:txXfrm>
    </dsp:sp>
    <dsp:sp modelId="{FB938434-6168-834D-864F-7EEDAE18887C}">
      <dsp:nvSpPr>
        <dsp:cNvPr id="0" name=""/>
        <dsp:cNvSpPr/>
      </dsp:nvSpPr>
      <dsp:spPr>
        <a:xfrm>
          <a:off x="0" y="884808"/>
          <a:ext cx="6492875" cy="183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Scale Lone UX Resource (Louise)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Train on 5 levels (Awareness, Content Contributors, Creators, Facilitators, Practitioners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Engage vendors</a:t>
          </a:r>
          <a:br>
            <a:rPr lang="en-US" sz="2300" kern="1200" dirty="0"/>
          </a:br>
          <a:endParaRPr lang="en-US" sz="2300" kern="1200" dirty="0"/>
        </a:p>
      </dsp:txBody>
      <dsp:txXfrm>
        <a:off x="0" y="884808"/>
        <a:ext cx="6492875" cy="1831950"/>
      </dsp:txXfrm>
    </dsp:sp>
    <dsp:sp modelId="{42242F38-F301-8D49-9856-764BA293F5B8}">
      <dsp:nvSpPr>
        <dsp:cNvPr id="0" name=""/>
        <dsp:cNvSpPr/>
      </dsp:nvSpPr>
      <dsp:spPr>
        <a:xfrm>
          <a:off x="0" y="2716758"/>
          <a:ext cx="6492875" cy="71954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PRIORITIZING</a:t>
          </a:r>
        </a:p>
      </dsp:txBody>
      <dsp:txXfrm>
        <a:off x="35125" y="2751883"/>
        <a:ext cx="6422625" cy="649299"/>
      </dsp:txXfrm>
    </dsp:sp>
    <dsp:sp modelId="{B69FFD9B-0B04-AD49-B8C4-A2EEB998CD6B}">
      <dsp:nvSpPr>
        <dsp:cNvPr id="0" name=""/>
        <dsp:cNvSpPr/>
      </dsp:nvSpPr>
      <dsp:spPr>
        <a:xfrm>
          <a:off x="0" y="3436308"/>
          <a:ext cx="6492875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Reduce overwhelm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Major CX facing products – like the web platform</a:t>
          </a:r>
          <a:br>
            <a:rPr lang="en-US" sz="2300" kern="1200" dirty="0"/>
          </a:br>
          <a:r>
            <a:rPr lang="en-US" sz="2300" kern="1200" dirty="0"/>
            <a:t> </a:t>
          </a:r>
        </a:p>
      </dsp:txBody>
      <dsp:txXfrm>
        <a:off x="0" y="3436308"/>
        <a:ext cx="6492875" cy="1117800"/>
      </dsp:txXfrm>
    </dsp:sp>
    <dsp:sp modelId="{5DC0E459-3C3A-6242-B63A-30467412DEDF}">
      <dsp:nvSpPr>
        <dsp:cNvPr id="0" name=""/>
        <dsp:cNvSpPr/>
      </dsp:nvSpPr>
      <dsp:spPr>
        <a:xfrm>
          <a:off x="0" y="4554108"/>
          <a:ext cx="6492875" cy="71954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ADOPT &amp; ADAPT</a:t>
          </a:r>
        </a:p>
      </dsp:txBody>
      <dsp:txXfrm>
        <a:off x="35125" y="4589233"/>
        <a:ext cx="6422625" cy="649299"/>
      </dsp:txXfrm>
    </dsp:sp>
    <dsp:sp modelId="{10337076-F843-4E48-A487-1EDB5AB5C79E}">
      <dsp:nvSpPr>
        <dsp:cNvPr id="0" name=""/>
        <dsp:cNvSpPr/>
      </dsp:nvSpPr>
      <dsp:spPr>
        <a:xfrm>
          <a:off x="0" y="5273658"/>
          <a:ext cx="6492875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149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Stay sane</a:t>
          </a:r>
        </a:p>
      </dsp:txBody>
      <dsp:txXfrm>
        <a:off x="0" y="5273658"/>
        <a:ext cx="6492875" cy="496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46674-DC10-2D40-BD37-32C60F558C77}">
      <dsp:nvSpPr>
        <dsp:cNvPr id="0" name=""/>
        <dsp:cNvSpPr/>
      </dsp:nvSpPr>
      <dsp:spPr>
        <a:xfrm>
          <a:off x="0" y="1385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3A418-AE45-3146-B988-CB0839040693}">
      <dsp:nvSpPr>
        <dsp:cNvPr id="0" name=""/>
        <dsp:cNvSpPr/>
      </dsp:nvSpPr>
      <dsp:spPr>
        <a:xfrm>
          <a:off x="0" y="1385"/>
          <a:ext cx="6492875" cy="94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Challenges</a:t>
          </a:r>
        </a:p>
      </dsp:txBody>
      <dsp:txXfrm>
        <a:off x="0" y="1385"/>
        <a:ext cx="6492875" cy="945007"/>
      </dsp:txXfrm>
    </dsp:sp>
    <dsp:sp modelId="{29651E75-06FB-3B4F-AEE5-7C0EAB2FC231}">
      <dsp:nvSpPr>
        <dsp:cNvPr id="0" name=""/>
        <dsp:cNvSpPr/>
      </dsp:nvSpPr>
      <dsp:spPr>
        <a:xfrm>
          <a:off x="0" y="946393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3604D-BCAE-184B-8225-80AA00C916CE}">
      <dsp:nvSpPr>
        <dsp:cNvPr id="0" name=""/>
        <dsp:cNvSpPr/>
      </dsp:nvSpPr>
      <dsp:spPr>
        <a:xfrm>
          <a:off x="0" y="946393"/>
          <a:ext cx="6492875" cy="94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Governance</a:t>
          </a:r>
        </a:p>
      </dsp:txBody>
      <dsp:txXfrm>
        <a:off x="0" y="946393"/>
        <a:ext cx="6492875" cy="945007"/>
      </dsp:txXfrm>
    </dsp:sp>
    <dsp:sp modelId="{6F9FC9C8-2440-A94C-BF85-B696F8BF0665}">
      <dsp:nvSpPr>
        <dsp:cNvPr id="0" name=""/>
        <dsp:cNvSpPr/>
      </dsp:nvSpPr>
      <dsp:spPr>
        <a:xfrm>
          <a:off x="0" y="189140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D368B-9FD7-3B49-B52E-FADFB2BE7C20}">
      <dsp:nvSpPr>
        <dsp:cNvPr id="0" name=""/>
        <dsp:cNvSpPr/>
      </dsp:nvSpPr>
      <dsp:spPr>
        <a:xfrm>
          <a:off x="0" y="1891400"/>
          <a:ext cx="6492875" cy="94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Strategy</a:t>
          </a:r>
        </a:p>
      </dsp:txBody>
      <dsp:txXfrm>
        <a:off x="0" y="1891400"/>
        <a:ext cx="6492875" cy="94500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46674-DC10-2D40-BD37-32C60F558C77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3A418-AE45-3146-B988-CB0839040693}">
      <dsp:nvSpPr>
        <dsp:cNvPr id="0" name=""/>
        <dsp:cNvSpPr/>
      </dsp:nvSpPr>
      <dsp:spPr>
        <a:xfrm>
          <a:off x="0" y="0"/>
          <a:ext cx="6492875" cy="9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ROI</a:t>
          </a:r>
        </a:p>
      </dsp:txBody>
      <dsp:txXfrm>
        <a:off x="0" y="0"/>
        <a:ext cx="6492875" cy="938048"/>
      </dsp:txXfrm>
    </dsp:sp>
    <dsp:sp modelId="{8A346D51-06B3-0847-A5C3-AE127EBE4A56}">
      <dsp:nvSpPr>
        <dsp:cNvPr id="0" name=""/>
        <dsp:cNvSpPr/>
      </dsp:nvSpPr>
      <dsp:spPr>
        <a:xfrm>
          <a:off x="0" y="938048"/>
          <a:ext cx="6492875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66DB0-5128-8342-8028-6740C6DD06EF}">
      <dsp:nvSpPr>
        <dsp:cNvPr id="0" name=""/>
        <dsp:cNvSpPr/>
      </dsp:nvSpPr>
      <dsp:spPr>
        <a:xfrm>
          <a:off x="0" y="938048"/>
          <a:ext cx="6492875" cy="9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EcoSystem</a:t>
          </a:r>
        </a:p>
      </dsp:txBody>
      <dsp:txXfrm>
        <a:off x="0" y="938048"/>
        <a:ext cx="6492875" cy="938048"/>
      </dsp:txXfrm>
    </dsp:sp>
    <dsp:sp modelId="{FC12C9C8-3897-AD45-933A-AE5AF6469D8D}">
      <dsp:nvSpPr>
        <dsp:cNvPr id="0" name=""/>
        <dsp:cNvSpPr/>
      </dsp:nvSpPr>
      <dsp:spPr>
        <a:xfrm>
          <a:off x="0" y="1876097"/>
          <a:ext cx="6492875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AF184-499A-7F4A-86D1-B22B9B21F65D}">
      <dsp:nvSpPr>
        <dsp:cNvPr id="0" name=""/>
        <dsp:cNvSpPr/>
      </dsp:nvSpPr>
      <dsp:spPr>
        <a:xfrm>
          <a:off x="0" y="1876097"/>
          <a:ext cx="6492875" cy="9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Content</a:t>
          </a:r>
        </a:p>
      </dsp:txBody>
      <dsp:txXfrm>
        <a:off x="0" y="1876097"/>
        <a:ext cx="6492875" cy="938048"/>
      </dsp:txXfrm>
    </dsp:sp>
    <dsp:sp modelId="{020EDEEB-3C13-4343-941A-174C6C10EF66}">
      <dsp:nvSpPr>
        <dsp:cNvPr id="0" name=""/>
        <dsp:cNvSpPr/>
      </dsp:nvSpPr>
      <dsp:spPr>
        <a:xfrm>
          <a:off x="0" y="2814145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76926-7958-E34A-B74D-7057553E555C}">
      <dsp:nvSpPr>
        <dsp:cNvPr id="0" name=""/>
        <dsp:cNvSpPr/>
      </dsp:nvSpPr>
      <dsp:spPr>
        <a:xfrm>
          <a:off x="0" y="2814145"/>
          <a:ext cx="6492875" cy="938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Inclusion</a:t>
          </a:r>
        </a:p>
      </dsp:txBody>
      <dsp:txXfrm>
        <a:off x="0" y="2814145"/>
        <a:ext cx="6492875" cy="9380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46674-DC10-2D40-BD37-32C60F558C77}">
      <dsp:nvSpPr>
        <dsp:cNvPr id="0" name=""/>
        <dsp:cNvSpPr/>
      </dsp:nvSpPr>
      <dsp:spPr>
        <a:xfrm>
          <a:off x="0" y="0"/>
          <a:ext cx="74308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3A418-AE45-3146-B988-CB0839040693}">
      <dsp:nvSpPr>
        <dsp:cNvPr id="0" name=""/>
        <dsp:cNvSpPr/>
      </dsp:nvSpPr>
      <dsp:spPr>
        <a:xfrm>
          <a:off x="0" y="0"/>
          <a:ext cx="7430814" cy="117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Evangelizing</a:t>
          </a:r>
        </a:p>
      </dsp:txBody>
      <dsp:txXfrm>
        <a:off x="0" y="0"/>
        <a:ext cx="7430814" cy="1174531"/>
      </dsp:txXfrm>
    </dsp:sp>
    <dsp:sp modelId="{4879B856-26F4-784F-98F0-2AD988181CB7}">
      <dsp:nvSpPr>
        <dsp:cNvPr id="0" name=""/>
        <dsp:cNvSpPr/>
      </dsp:nvSpPr>
      <dsp:spPr>
        <a:xfrm>
          <a:off x="0" y="1174531"/>
          <a:ext cx="743081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89CE2-51CB-184D-A519-978A9762818B}">
      <dsp:nvSpPr>
        <dsp:cNvPr id="0" name=""/>
        <dsp:cNvSpPr/>
      </dsp:nvSpPr>
      <dsp:spPr>
        <a:xfrm>
          <a:off x="0" y="1174531"/>
          <a:ext cx="7430814" cy="117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Awareness, Training, Community</a:t>
          </a:r>
        </a:p>
      </dsp:txBody>
      <dsp:txXfrm>
        <a:off x="0" y="1174531"/>
        <a:ext cx="7430814" cy="1174531"/>
      </dsp:txXfrm>
    </dsp:sp>
    <dsp:sp modelId="{8F7085D4-9E22-E147-B951-EF4692EB0348}">
      <dsp:nvSpPr>
        <dsp:cNvPr id="0" name=""/>
        <dsp:cNvSpPr/>
      </dsp:nvSpPr>
      <dsp:spPr>
        <a:xfrm>
          <a:off x="0" y="2349062"/>
          <a:ext cx="743081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5AD68-DACC-7B44-9DA0-C6FE6ECD4E82}">
      <dsp:nvSpPr>
        <dsp:cNvPr id="0" name=""/>
        <dsp:cNvSpPr/>
      </dsp:nvSpPr>
      <dsp:spPr>
        <a:xfrm>
          <a:off x="0" y="2349062"/>
          <a:ext cx="7430814" cy="117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Guidance</a:t>
          </a:r>
        </a:p>
      </dsp:txBody>
      <dsp:txXfrm>
        <a:off x="0" y="2349062"/>
        <a:ext cx="7430814" cy="1174531"/>
      </dsp:txXfrm>
    </dsp:sp>
    <dsp:sp modelId="{7FABD956-0976-4A47-8D8F-A25DC7E3FDCC}">
      <dsp:nvSpPr>
        <dsp:cNvPr id="0" name=""/>
        <dsp:cNvSpPr/>
      </dsp:nvSpPr>
      <dsp:spPr>
        <a:xfrm>
          <a:off x="0" y="3523593"/>
          <a:ext cx="74308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304F0-4449-4343-A1B0-7702E6095914}">
      <dsp:nvSpPr>
        <dsp:cNvPr id="0" name=""/>
        <dsp:cNvSpPr/>
      </dsp:nvSpPr>
      <dsp:spPr>
        <a:xfrm>
          <a:off x="0" y="3523593"/>
          <a:ext cx="7430814" cy="1174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Tools </a:t>
          </a:r>
        </a:p>
      </dsp:txBody>
      <dsp:txXfrm>
        <a:off x="0" y="3523593"/>
        <a:ext cx="7430814" cy="11745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46674-DC10-2D40-BD37-32C60F558C77}">
      <dsp:nvSpPr>
        <dsp:cNvPr id="0" name=""/>
        <dsp:cNvSpPr/>
      </dsp:nvSpPr>
      <dsp:spPr>
        <a:xfrm>
          <a:off x="0" y="0"/>
          <a:ext cx="743081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3A418-AE45-3146-B988-CB0839040693}">
      <dsp:nvSpPr>
        <dsp:cNvPr id="0" name=""/>
        <dsp:cNvSpPr/>
      </dsp:nvSpPr>
      <dsp:spPr>
        <a:xfrm>
          <a:off x="0" y="0"/>
          <a:ext cx="7430814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Getting Started</a:t>
          </a:r>
        </a:p>
      </dsp:txBody>
      <dsp:txXfrm>
        <a:off x="0" y="0"/>
        <a:ext cx="7430814" cy="1276350"/>
      </dsp:txXfrm>
    </dsp:sp>
    <dsp:sp modelId="{FE63D7C4-B730-464D-BD5D-5D6329A08A2E}">
      <dsp:nvSpPr>
        <dsp:cNvPr id="0" name=""/>
        <dsp:cNvSpPr/>
      </dsp:nvSpPr>
      <dsp:spPr>
        <a:xfrm>
          <a:off x="0" y="1276350"/>
          <a:ext cx="7430814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6497B-7A2C-214C-9B55-23D7FC1C6F17}">
      <dsp:nvSpPr>
        <dsp:cNvPr id="0" name=""/>
        <dsp:cNvSpPr/>
      </dsp:nvSpPr>
      <dsp:spPr>
        <a:xfrm>
          <a:off x="0" y="1276350"/>
          <a:ext cx="7430814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Methods</a:t>
          </a:r>
        </a:p>
      </dsp:txBody>
      <dsp:txXfrm>
        <a:off x="0" y="1276350"/>
        <a:ext cx="7430814" cy="1276350"/>
      </dsp:txXfrm>
    </dsp:sp>
    <dsp:sp modelId="{FAE3D649-EB79-F84E-B683-943A0EF64C36}">
      <dsp:nvSpPr>
        <dsp:cNvPr id="0" name=""/>
        <dsp:cNvSpPr/>
      </dsp:nvSpPr>
      <dsp:spPr>
        <a:xfrm>
          <a:off x="0" y="2552700"/>
          <a:ext cx="7430814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3CA6A-69CA-E141-AD62-204D22FD818D}">
      <dsp:nvSpPr>
        <dsp:cNvPr id="0" name=""/>
        <dsp:cNvSpPr/>
      </dsp:nvSpPr>
      <dsp:spPr>
        <a:xfrm>
          <a:off x="0" y="2552700"/>
          <a:ext cx="7430814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Analysis, Documentation, Deliverables</a:t>
          </a:r>
        </a:p>
      </dsp:txBody>
      <dsp:txXfrm>
        <a:off x="0" y="2552700"/>
        <a:ext cx="7430814" cy="1276350"/>
      </dsp:txXfrm>
    </dsp:sp>
    <dsp:sp modelId="{A6AEDC84-8A18-9349-9BF3-B5ACF54E0CDD}">
      <dsp:nvSpPr>
        <dsp:cNvPr id="0" name=""/>
        <dsp:cNvSpPr/>
      </dsp:nvSpPr>
      <dsp:spPr>
        <a:xfrm>
          <a:off x="0" y="3829050"/>
          <a:ext cx="7430814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7F61C-1EF6-6341-AC23-404123FCB41C}">
      <dsp:nvSpPr>
        <dsp:cNvPr id="0" name=""/>
        <dsp:cNvSpPr/>
      </dsp:nvSpPr>
      <dsp:spPr>
        <a:xfrm>
          <a:off x="0" y="3829050"/>
          <a:ext cx="7430814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Metrics, Testing</a:t>
          </a:r>
        </a:p>
      </dsp:txBody>
      <dsp:txXfrm>
        <a:off x="0" y="3829050"/>
        <a:ext cx="7430814" cy="12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5799B-E9DE-F947-B83A-6D7FBA16C4DC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F2701-9661-5546-B561-0790716467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5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35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30000"/>
              </a:lnSpc>
            </a:pPr>
            <a:r>
              <a:rPr lang="en-US" dirty="0"/>
              <a:t>No Design is still Design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No UX = UX DEBT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69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30000"/>
              </a:lnSpc>
            </a:pPr>
            <a:r>
              <a:rPr lang="en-US" dirty="0"/>
              <a:t>No Design is still Design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No UX = UX DEBT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8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30000"/>
              </a:lnSpc>
            </a:pPr>
            <a:r>
              <a:rPr lang="en-US" dirty="0"/>
              <a:t>No Design is still Design </a:t>
            </a:r>
          </a:p>
          <a:p>
            <a:pPr lvl="1">
              <a:lnSpc>
                <a:spcPct val="130000"/>
              </a:lnSpc>
            </a:pPr>
            <a:r>
              <a:rPr lang="en-US" dirty="0"/>
              <a:t>No UX = UX DEBT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48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firecatstudio.com</a:t>
            </a:r>
            <a:r>
              <a:rPr lang="en-US" dirty="0"/>
              <a:t>/wp-content/uploads/2021/09/</a:t>
            </a:r>
            <a:r>
              <a:rPr lang="en-US" dirty="0" err="1"/>
              <a:t>BigDesign</a:t>
            </a:r>
            <a:r>
              <a:rPr lang="en-US" dirty="0"/>
              <a:t>-UX-Adopt-Adapt-</a:t>
            </a:r>
            <a:r>
              <a:rPr lang="en-US" dirty="0" err="1"/>
              <a:t>Resources.pdf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6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77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66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582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6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our straight bios on LinkedIn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84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2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FFC000"/>
              </a:buClr>
            </a:pPr>
            <a:r>
              <a:rPr lang="en-US" sz="1800" dirty="0">
                <a:latin typeface="Poppins" pitchFamily="2" charset="77"/>
                <a:cs typeface="Poppins" pitchFamily="2" charset="77"/>
              </a:rPr>
              <a:t>Focused teams on a few key deliverables</a:t>
            </a:r>
          </a:p>
          <a:p>
            <a:pPr lvl="0">
              <a:buClr>
                <a:srgbClr val="FFC000"/>
              </a:buClr>
            </a:pPr>
            <a:r>
              <a:rPr lang="en-US" sz="1600" dirty="0">
                <a:latin typeface="Poppins" pitchFamily="2" charset="77"/>
                <a:cs typeface="Poppins" pitchFamily="2" charset="77"/>
              </a:rPr>
              <a:t>Site diagrams, wireframes, mockups, click-throughs for testing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72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7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Chicken or the Egg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19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98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44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3F2701-9661-5546-B561-0790716467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0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4A359-D466-7540-8D32-C5578DF33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A5EAA-C42F-F34E-9550-18944F498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10DF9-7296-2B40-8345-9C3D3135F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57C0F-7CDE-AF45-A63F-ED8DD252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A835-AD9B-8A45-AB56-1D7774FB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66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2ADED-833B-FC48-AF19-463BD4B4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954490-E8F9-B84C-922E-767BD56FF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2350-E5E2-9843-A75B-8E376CBAB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ED25B-11F3-7349-B28B-BEF067762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0C204-39A1-C94F-9326-754C6E1E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7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8C240-6213-0640-B3BB-353CBCEB4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42ABB-8A5D-2941-BCA0-2915FA805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9AFB-12EF-A44D-A905-AEBAC0E93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A55E9-730C-CE4A-9152-EFD001B9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C3C76-A7A9-BA47-9D36-6FD1CE97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84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B3351-9882-4145-8207-7750E1121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C06F1-0111-7943-9A0F-2541180D0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1200"/>
              </a:spcBef>
              <a:spcAft>
                <a:spcPts val="600"/>
              </a:spcAft>
              <a:defRPr/>
            </a:lvl2pPr>
            <a:lvl3pPr>
              <a:spcBef>
                <a:spcPts val="1200"/>
              </a:spcBef>
              <a:spcAft>
                <a:spcPts val="600"/>
              </a:spcAft>
              <a:defRPr/>
            </a:lvl3pPr>
            <a:lvl4pPr>
              <a:spcBef>
                <a:spcPts val="1200"/>
              </a:spcBef>
              <a:spcAft>
                <a:spcPts val="600"/>
              </a:spcAft>
              <a:defRPr/>
            </a:lvl4pPr>
            <a:lvl5pPr>
              <a:spcBef>
                <a:spcPts val="12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AB6B7-F187-6D44-9BA6-B3C2EB18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60295-47C3-A147-9CDC-72CCAF032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55528-995F-5241-B067-B89BF0E4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9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884D-7D51-F24E-A001-DF6522F5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F5BBD-2BE6-CB40-9A60-BF6BEE573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59C0A-37DE-A14C-9154-95B6ED99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8D4B4-720D-0549-9BA2-1C28B73A8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CECAD-E91C-994F-9859-821930E71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80E8-40CB-3449-805D-52523080E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D075D-16DD-3E4E-8F80-4D93E68D0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F0C49-EF4B-BC46-947E-CC8007C7D9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276B9-BE19-9E4A-8258-5E544F7B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48177-3668-3845-9598-F7B34C0D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D67098-E044-574A-9F81-DB5C1609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6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31740-DAD0-D04E-9221-E1720F20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FDC35-9F12-4E47-9A56-BE97BD1DB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5960F-9E77-1A44-B3D7-8DCC86FD6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9591F1-78EC-0B4D-98D8-3F0E7F04C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87F1EC-2821-8643-8E36-39426FF2F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4E0A9-9F84-F14B-8701-ABBD39CE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5348D-5B3E-1246-BC70-FDED128B5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FCD9D-91B1-844E-B01C-9A59A4719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C7146-0E7F-9D4F-BFE8-B6C89E9C2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680C2C-4E7E-AA47-A847-A465DD46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C4C447-00F3-C844-BABA-CFF6A9E0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692E5A-273A-AF41-8D42-D204EB3F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11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1F55B-D737-F049-8DCB-5FE3168C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B0F11-3693-EB4A-8BFE-9E109F6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6062F-F307-CD4B-8C5B-3F150FBF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01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5E004-FE4D-AE4E-8810-166D8748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6A479-1A53-1041-B13A-E79DEA9A1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1295-CE52-BE45-894D-2984B1E0C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D7624-FA52-5D44-BE55-1DCD5B49A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6222A7-932D-BD48-91CA-4D4ED8D5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B1DA9-E39F-0D4E-A78B-44783A0E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99D5-CF16-394E-A5CD-1306664B2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C89F72-6C48-6C48-9FD7-09137EDB7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DCB12-D8EA-A641-81FB-D38FE96F0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5D26A-014A-FD49-A6CE-ECBA5EE7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1ABB4-DF0B-DF4F-BA05-DB9433E1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EB7C3-4E39-2E4D-954E-2D6C3415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9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86A296-FD37-F340-BCC2-CAA9B6036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B67A5-6C6E-DA4F-8831-0A92C393A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B2DB0-3844-574E-AA10-0F7243610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01F92-D20E-AE4D-8A70-4E91530A96BB}" type="datetimeFigureOut">
              <a:rPr lang="en-US" smtClean="0"/>
              <a:t>12/10/21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8DD82-419F-2A41-8889-AA98C4D0E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3EABD-4860-8144-A1B1-208C3E2A6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F78C-D0A5-5D45-955C-5B6261849A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8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xhere.com/en/photo/1241696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2.jpeg"/><Relationship Id="rId10" Type="http://schemas.microsoft.com/office/2007/relationships/diagramDrawing" Target="../diagrams/drawing5.xml"/><Relationship Id="rId4" Type="http://schemas.openxmlformats.org/officeDocument/2006/relationships/image" Target="../media/image4.svg"/><Relationship Id="rId9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tree, grass, ground&#10;&#10;Description automatically generated">
            <a:extLst>
              <a:ext uri="{FF2B5EF4-FFF2-40B4-BE49-F238E27FC236}">
                <a16:creationId xmlns:a16="http://schemas.microsoft.com/office/drawing/2014/main" id="{077D2FAB-A205-A940-8522-7A6172BF9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7898597"/>
          </a:xfrm>
          <a:prstGeom prst="rect">
            <a:avLst/>
          </a:prstGeom>
        </p:spPr>
      </p:pic>
      <p:sp>
        <p:nvSpPr>
          <p:cNvPr id="2" name="Title 1" descr="Adopt &amp; Adapt ">
            <a:extLst>
              <a:ext uri="{FF2B5EF4-FFF2-40B4-BE49-F238E27FC236}">
                <a16:creationId xmlns:a16="http://schemas.microsoft.com/office/drawing/2014/main" id="{DEB98F52-95CA-894C-83E6-A58669AEF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366" y="377771"/>
            <a:ext cx="6500648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Adopt &amp; Adapt: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90573-1C29-9345-A94D-F54149C70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189" y="4566763"/>
            <a:ext cx="7476144" cy="1241371"/>
          </a:xfrm>
          <a:solidFill>
            <a:schemeClr val="tx1">
              <a:alpha val="30000"/>
            </a:schemeClr>
          </a:solidFill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Fill gaps and drive momentum</a:t>
            </a:r>
            <a:endParaRPr lang="en-US" sz="3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2070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1B6D2-9022-5344-ACA0-199CBF9D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HCD CULTURAL resources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EF9A3-FBD9-4EF3-A040-638033AE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819283"/>
              </p:ext>
            </p:extLst>
          </p:nvPr>
        </p:nvGraphicFramePr>
        <p:xfrm>
          <a:off x="5010150" y="1024759"/>
          <a:ext cx="6492875" cy="375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2374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1B6D2-9022-5344-ACA0-199CBF9D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PROJECT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resources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EF9A3-FBD9-4EF3-A040-638033AE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136107"/>
              </p:ext>
            </p:extLst>
          </p:nvPr>
        </p:nvGraphicFramePr>
        <p:xfrm>
          <a:off x="4761186" y="1324302"/>
          <a:ext cx="7430814" cy="469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0338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1B6D2-9022-5344-ACA0-199CBF9D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ACTIVITY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resources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EF9A3-FBD9-4EF3-A040-638033AE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5070874"/>
              </p:ext>
            </p:extLst>
          </p:nvPr>
        </p:nvGraphicFramePr>
        <p:xfrm>
          <a:off x="4761186" y="685800"/>
          <a:ext cx="743081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3106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ist of Adopt &amp; Adapt Resources">
            <a:extLst>
              <a:ext uri="{FF2B5EF4-FFF2-40B4-BE49-F238E27FC236}">
                <a16:creationId xmlns:a16="http://schemas.microsoft.com/office/drawing/2014/main" id="{46D254A1-62D2-3645-9363-CD9649272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5787" y="232690"/>
            <a:ext cx="5450175" cy="6392620"/>
          </a:xfrm>
        </p:spPr>
      </p:pic>
      <p:sp>
        <p:nvSpPr>
          <p:cNvPr id="5" name="Rectangle 4" descr="BIT.LY/ADOPTADAPTUX&#13;&#10;">
            <a:extLst>
              <a:ext uri="{FF2B5EF4-FFF2-40B4-BE49-F238E27FC236}">
                <a16:creationId xmlns:a16="http://schemas.microsoft.com/office/drawing/2014/main" id="{10D8291B-092A-4D46-B943-BAE2BB4657DB}"/>
              </a:ext>
            </a:extLst>
          </p:cNvPr>
          <p:cNvSpPr/>
          <p:nvPr/>
        </p:nvSpPr>
        <p:spPr>
          <a:xfrm>
            <a:off x="240781" y="5360670"/>
            <a:ext cx="5855219" cy="9788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Poppins" pitchFamily="2" charset="77"/>
                <a:cs typeface="Poppins" pitchFamily="2" charset="77"/>
              </a:rPr>
              <a:t>Http://</a:t>
            </a:r>
            <a:r>
              <a:rPr lang="en-US" sz="3200" dirty="0" err="1">
                <a:latin typeface="Poppins" pitchFamily="2" charset="77"/>
                <a:cs typeface="Poppins" pitchFamily="2" charset="77"/>
              </a:rPr>
              <a:t>bit.ly</a:t>
            </a:r>
            <a:r>
              <a:rPr lang="en-US" sz="3200" dirty="0">
                <a:latin typeface="Poppins" pitchFamily="2" charset="77"/>
                <a:cs typeface="Poppins" pitchFamily="2" charset="77"/>
              </a:rPr>
              <a:t>/ADOPTADAPTUX 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6AB761E-1F68-A84F-B0AA-C727AD28E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232690"/>
            <a:ext cx="4465320" cy="3455035"/>
          </a:xfrm>
        </p:spPr>
        <p:txBody>
          <a:bodyPr/>
          <a:lstStyle/>
          <a:p>
            <a:r>
              <a:rPr lang="en-US" dirty="0"/>
              <a:t>Adopt &amp; </a:t>
            </a:r>
            <a:br>
              <a:rPr lang="en-US" dirty="0"/>
            </a:br>
            <a:r>
              <a:rPr lang="en-US" dirty="0"/>
              <a:t>Adapt Resource </a:t>
            </a:r>
            <a:br>
              <a:rPr lang="en-US" dirty="0"/>
            </a:br>
            <a:r>
              <a:rPr lang="en-US" dirty="0"/>
              <a:t>List</a:t>
            </a:r>
          </a:p>
        </p:txBody>
      </p:sp>
    </p:spTree>
    <p:extLst>
      <p:ext uri="{BB962C8B-B14F-4D97-AF65-F5344CB8AC3E}">
        <p14:creationId xmlns:p14="http://schemas.microsoft.com/office/powerpoint/2010/main" val="74652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485DE-09FF-E642-9FD8-6EC22166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Moving Forward</a:t>
            </a:r>
          </a:p>
        </p:txBody>
      </p:sp>
    </p:spTree>
    <p:extLst>
      <p:ext uri="{BB962C8B-B14F-4D97-AF65-F5344CB8AC3E}">
        <p14:creationId xmlns:p14="http://schemas.microsoft.com/office/powerpoint/2010/main" val="35239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2D5F34-7AA0-2E46-BAF9-C5A1B269F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Next Steps, Scaling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917A795-DB2A-4C4C-8E95-A516F70D9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330211"/>
              </p:ext>
            </p:extLst>
          </p:nvPr>
        </p:nvGraphicFramePr>
        <p:xfrm>
          <a:off x="5403619" y="252248"/>
          <a:ext cx="6263640" cy="635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6972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739589-B8FB-5344-AED5-658867AD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0" y="620392"/>
            <a:ext cx="4390160" cy="5504688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Maintaining Traction</a:t>
            </a:r>
            <a:br>
              <a:rPr lang="en-US" sz="2900" dirty="0">
                <a:solidFill>
                  <a:schemeClr val="bg1"/>
                </a:solidFill>
              </a:rPr>
            </a:br>
            <a:endParaRPr lang="en-US" sz="29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8ED5DE-F747-459D-B992-73A56FCD6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051802"/>
              </p:ext>
            </p:extLst>
          </p:nvPr>
        </p:nvGraphicFramePr>
        <p:xfrm>
          <a:off x="5403620" y="110066"/>
          <a:ext cx="6263640" cy="663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87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838EE-BF50-3B43-992D-2BE44EDEC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Thank 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You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ACE4E25-2445-452E-80BB-E98C436CD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35924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547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 descr="About">
            <a:extLst>
              <a:ext uri="{FF2B5EF4-FFF2-40B4-BE49-F238E27FC236}">
                <a16:creationId xmlns:a16="http://schemas.microsoft.com/office/drawing/2014/main" id="{17417646-E7F0-B04C-9091-261BB14F7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About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B3388F48-40E0-4DF9-B9BF-2A02B743D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308261"/>
              </p:ext>
            </p:extLst>
          </p:nvPr>
        </p:nvGraphicFramePr>
        <p:xfrm>
          <a:off x="5557837" y="541606"/>
          <a:ext cx="6143625" cy="6059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99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485DE-09FF-E642-9FD8-6EC22166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STORY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three acts </a:t>
            </a:r>
          </a:p>
        </p:txBody>
      </p:sp>
    </p:spTree>
    <p:extLst>
      <p:ext uri="{BB962C8B-B14F-4D97-AF65-F5344CB8AC3E}">
        <p14:creationId xmlns:p14="http://schemas.microsoft.com/office/powerpoint/2010/main" val="40933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1B6D2-9022-5344-ACA0-199CBF9D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Act One: The Lone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Ux Resource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EF9A3-FBD9-4EF3-A040-638033AE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868839"/>
              </p:ext>
            </p:extLst>
          </p:nvPr>
        </p:nvGraphicFramePr>
        <p:xfrm>
          <a:off x="5010150" y="685799"/>
          <a:ext cx="6492875" cy="574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0009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1B6D2-9022-5344-ACA0-199CBF9D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Act Two: Getting Traction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EF9A3-FBD9-4EF3-A040-638033AE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392858"/>
              </p:ext>
            </p:extLst>
          </p:nvPr>
        </p:nvGraphicFramePr>
        <p:xfrm>
          <a:off x="4997021" y="428173"/>
          <a:ext cx="6492875" cy="642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7741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1B6D2-9022-5344-ACA0-199CBF9D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Act Three: Culture Change &amp; Scaling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EF9A3-FBD9-4EF3-A040-638033AE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277769"/>
              </p:ext>
            </p:extLst>
          </p:nvPr>
        </p:nvGraphicFramePr>
        <p:xfrm>
          <a:off x="5010150" y="685800"/>
          <a:ext cx="677545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4158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5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1B6D2-9022-5344-ACA0-199CBF9D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3152738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CHOOSE TO FOCUS 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EF9A3-FBD9-4EF3-A040-638033AE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01671"/>
              </p:ext>
            </p:extLst>
          </p:nvPr>
        </p:nvGraphicFramePr>
        <p:xfrm>
          <a:off x="5010150" y="685799"/>
          <a:ext cx="6492875" cy="593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38082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485DE-09FF-E642-9FD8-6EC22166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ADOPT &amp; ADAPT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10608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F1B6D2-9022-5344-ACA0-199CBF9D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PROGRAM resources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DEF9A3-FBD9-4EF3-A040-638033AE7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076494"/>
              </p:ext>
            </p:extLst>
          </p:nvPr>
        </p:nvGraphicFramePr>
        <p:xfrm>
          <a:off x="5010150" y="1749973"/>
          <a:ext cx="6492875" cy="2837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3041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5E52A91792D54D8B1B845CC119ACEE" ma:contentTypeVersion="8" ma:contentTypeDescription="Create a new document." ma:contentTypeScope="" ma:versionID="14d41fbcb61c7d85753473307089b811">
  <xsd:schema xmlns:xsd="http://www.w3.org/2001/XMLSchema" xmlns:xs="http://www.w3.org/2001/XMLSchema" xmlns:p="http://schemas.microsoft.com/office/2006/metadata/properties" xmlns:ns2="1c7be46a-4525-445b-9676-c16285a05f95" targetNamespace="http://schemas.microsoft.com/office/2006/metadata/properties" ma:root="true" ma:fieldsID="fc4012c32f50a9b3ce52225770c2b3fa" ns2:_="">
    <xsd:import namespace="1c7be46a-4525-445b-9676-c16285a05f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be46a-4525-445b-9676-c16285a05f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6FC71C-4E69-4D83-9242-E2ECC2C79A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DDC341-F9AF-4137-AD75-3EF40411610F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1c7be46a-4525-445b-9676-c16285a05f9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7994DD-835C-4471-96E9-B3E2F116D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7be46a-4525-445b-9676-c16285a05f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695</Words>
  <Application>Microsoft Macintosh PowerPoint</Application>
  <PresentationFormat>Widescreen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Poppins</vt:lpstr>
      <vt:lpstr>Office Theme</vt:lpstr>
      <vt:lpstr>Adopt &amp; Adapt:</vt:lpstr>
      <vt:lpstr>About</vt:lpstr>
      <vt:lpstr>A STORY in three acts </vt:lpstr>
      <vt:lpstr>Act One: The Lone  Ux Resource</vt:lpstr>
      <vt:lpstr>Act Two: Getting Traction</vt:lpstr>
      <vt:lpstr>Act Three: Culture Change &amp; Scaling</vt:lpstr>
      <vt:lpstr>CHOOSE TO FOCUS ON</vt:lpstr>
      <vt:lpstr>ADOPT &amp; ADAPT Resources</vt:lpstr>
      <vt:lpstr>PROGRAM resources</vt:lpstr>
      <vt:lpstr>HCD CULTURAL resources</vt:lpstr>
      <vt:lpstr>PROJECT resources</vt:lpstr>
      <vt:lpstr>ACTIVITY resources</vt:lpstr>
      <vt:lpstr>Adopt &amp;  Adapt Resource  List</vt:lpstr>
      <vt:lpstr>Moving Forward</vt:lpstr>
      <vt:lpstr>Next Steps, Scaling</vt:lpstr>
      <vt:lpstr>Maintaining Traction </vt:lpstr>
      <vt:lpstr>Thank 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 &amp; Adapt</dc:title>
  <dc:subject>Big Design 2021</dc:subject>
  <dc:creator>Susan Price &amp; Louise Craig</dc:creator>
  <cp:keywords/>
  <dc:description/>
  <cp:lastModifiedBy>Louise Craig (ITSD)</cp:lastModifiedBy>
  <cp:revision>12</cp:revision>
  <dcterms:created xsi:type="dcterms:W3CDTF">2021-08-29T16:36:21Z</dcterms:created>
  <dcterms:modified xsi:type="dcterms:W3CDTF">2021-12-10T19:52:56Z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0x010100C35E52A91792D54D8B1B845CC119ACEE</vt:lpwstr>
  </property>
</Properties>
</file>