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58" r:id="rId5"/>
    <p:sldId id="257" r:id="rId6"/>
    <p:sldId id="259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1" autoAdjust="0"/>
    <p:restoredTop sz="79697" autoAdjust="0"/>
  </p:normalViewPr>
  <p:slideViewPr>
    <p:cSldViewPr snapToGrid="0">
      <p:cViewPr varScale="1">
        <p:scale>
          <a:sx n="66" d="100"/>
          <a:sy n="66" d="100"/>
        </p:scale>
        <p:origin x="120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E217F-AC2B-4229-A0A6-2758D1CF4E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91253C-8351-4BB8-952D-141CD5D4EEF6}">
      <dgm:prSet/>
      <dgm:spPr/>
      <dgm:t>
        <a:bodyPr/>
        <a:lstStyle/>
        <a:p>
          <a:r>
            <a:rPr lang="en-US"/>
            <a:t>About me</a:t>
          </a:r>
        </a:p>
      </dgm:t>
    </dgm:pt>
    <dgm:pt modelId="{A205913A-00FA-4003-B4E7-629E8DEED4AD}" type="parTrans" cxnId="{5AF1A0FE-B8E5-4D1D-B3FE-8F83EC35F8D4}">
      <dgm:prSet/>
      <dgm:spPr/>
      <dgm:t>
        <a:bodyPr/>
        <a:lstStyle/>
        <a:p>
          <a:endParaRPr lang="en-US"/>
        </a:p>
      </dgm:t>
    </dgm:pt>
    <dgm:pt modelId="{F23BB4D1-3992-4E0F-AFA8-2A6E5E03EF2C}" type="sibTrans" cxnId="{5AF1A0FE-B8E5-4D1D-B3FE-8F83EC35F8D4}">
      <dgm:prSet/>
      <dgm:spPr/>
      <dgm:t>
        <a:bodyPr/>
        <a:lstStyle/>
        <a:p>
          <a:endParaRPr lang="en-US"/>
        </a:p>
      </dgm:t>
    </dgm:pt>
    <dgm:pt modelId="{BDAA534B-23F0-4BBF-9F96-40F4C4B4FAF0}">
      <dgm:prSet/>
      <dgm:spPr/>
      <dgm:t>
        <a:bodyPr/>
        <a:lstStyle/>
        <a:p>
          <a:r>
            <a:rPr lang="en-US"/>
            <a:t>What brings us here</a:t>
          </a:r>
        </a:p>
      </dgm:t>
    </dgm:pt>
    <dgm:pt modelId="{B8EAB075-4808-464D-B322-3B4890AE02A7}" type="parTrans" cxnId="{D1E543E8-23BF-4891-AAB4-42333ECE1841}">
      <dgm:prSet/>
      <dgm:spPr/>
      <dgm:t>
        <a:bodyPr/>
        <a:lstStyle/>
        <a:p>
          <a:endParaRPr lang="en-US"/>
        </a:p>
      </dgm:t>
    </dgm:pt>
    <dgm:pt modelId="{71D10683-A86D-4C71-BC44-CFDB5C69FD10}" type="sibTrans" cxnId="{D1E543E8-23BF-4891-AAB4-42333ECE1841}">
      <dgm:prSet/>
      <dgm:spPr/>
      <dgm:t>
        <a:bodyPr/>
        <a:lstStyle/>
        <a:p>
          <a:endParaRPr lang="en-US"/>
        </a:p>
      </dgm:t>
    </dgm:pt>
    <dgm:pt modelId="{86C8CCC3-C3FE-463D-9DFF-F0DEF0BB79EA}">
      <dgm:prSet/>
      <dgm:spPr/>
      <dgm:t>
        <a:bodyPr/>
        <a:lstStyle/>
        <a:p>
          <a:pPr algn="l"/>
          <a:r>
            <a:rPr lang="en-US" dirty="0"/>
            <a:t>Building software that lasts</a:t>
          </a:r>
        </a:p>
        <a:p>
          <a:pPr algn="ctr"/>
          <a:r>
            <a:rPr lang="en-US" dirty="0"/>
            <a:t>Things to keep in mind</a:t>
          </a:r>
        </a:p>
        <a:p>
          <a:pPr algn="ctr"/>
          <a:r>
            <a:rPr lang="en-US" dirty="0"/>
            <a:t>Navigating tough choices</a:t>
          </a:r>
        </a:p>
      </dgm:t>
    </dgm:pt>
    <dgm:pt modelId="{370AB515-BA8B-4848-ADF7-07BD3C0F4310}" type="parTrans" cxnId="{104A0A0A-21AB-456E-AD7F-CD084CC11509}">
      <dgm:prSet/>
      <dgm:spPr/>
      <dgm:t>
        <a:bodyPr/>
        <a:lstStyle/>
        <a:p>
          <a:endParaRPr lang="en-US"/>
        </a:p>
      </dgm:t>
    </dgm:pt>
    <dgm:pt modelId="{8A87D193-021D-484A-9498-51AC25C70842}" type="sibTrans" cxnId="{104A0A0A-21AB-456E-AD7F-CD084CC11509}">
      <dgm:prSet/>
      <dgm:spPr/>
      <dgm:t>
        <a:bodyPr/>
        <a:lstStyle/>
        <a:p>
          <a:endParaRPr lang="en-US"/>
        </a:p>
      </dgm:t>
    </dgm:pt>
    <dgm:pt modelId="{DD9E0A5D-2E1C-49EB-A92E-25C26AB99DB2}">
      <dgm:prSet/>
      <dgm:spPr/>
      <dgm:t>
        <a:bodyPr/>
        <a:lstStyle/>
        <a:p>
          <a:r>
            <a:rPr lang="en-US"/>
            <a:t>Q&amp;A</a:t>
          </a:r>
        </a:p>
      </dgm:t>
    </dgm:pt>
    <dgm:pt modelId="{217CEBE8-FE86-4AB1-BF37-C72F679D999B}" type="parTrans" cxnId="{043E9107-59BF-4A52-B1AB-E6D1D814E572}">
      <dgm:prSet/>
      <dgm:spPr/>
      <dgm:t>
        <a:bodyPr/>
        <a:lstStyle/>
        <a:p>
          <a:endParaRPr lang="en-US"/>
        </a:p>
      </dgm:t>
    </dgm:pt>
    <dgm:pt modelId="{B481F3D6-A0A5-474F-89BB-455DFEE191E1}" type="sibTrans" cxnId="{043E9107-59BF-4A52-B1AB-E6D1D814E572}">
      <dgm:prSet/>
      <dgm:spPr/>
      <dgm:t>
        <a:bodyPr/>
        <a:lstStyle/>
        <a:p>
          <a:endParaRPr lang="en-US"/>
        </a:p>
      </dgm:t>
    </dgm:pt>
    <dgm:pt modelId="{2E0B5280-4022-4CDD-A06D-4FF90535DADF}" type="pres">
      <dgm:prSet presAssocID="{F8DE217F-AC2B-4229-A0A6-2758D1CF4EC4}" presName="linear" presStyleCnt="0">
        <dgm:presLayoutVars>
          <dgm:animLvl val="lvl"/>
          <dgm:resizeHandles val="exact"/>
        </dgm:presLayoutVars>
      </dgm:prSet>
      <dgm:spPr/>
    </dgm:pt>
    <dgm:pt modelId="{F3A6305D-AC85-4E01-A7C6-FD3CA0ACBC8F}" type="pres">
      <dgm:prSet presAssocID="{6491253C-8351-4BB8-952D-141CD5D4EE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5AAE03-56A3-46C1-8683-F19BA8B3C9D9}" type="pres">
      <dgm:prSet presAssocID="{F23BB4D1-3992-4E0F-AFA8-2A6E5E03EF2C}" presName="spacer" presStyleCnt="0"/>
      <dgm:spPr/>
    </dgm:pt>
    <dgm:pt modelId="{9202E864-B14D-42D1-95CA-3E98F5D208A1}" type="pres">
      <dgm:prSet presAssocID="{BDAA534B-23F0-4BBF-9F96-40F4C4B4FA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DEDCE6-3D44-491E-B0D8-1C0935B09E4E}" type="pres">
      <dgm:prSet presAssocID="{71D10683-A86D-4C71-BC44-CFDB5C69FD10}" presName="spacer" presStyleCnt="0"/>
      <dgm:spPr/>
    </dgm:pt>
    <dgm:pt modelId="{962A9112-B4E3-4869-815E-2207B1C95160}" type="pres">
      <dgm:prSet presAssocID="{86C8CCC3-C3FE-463D-9DFF-F0DEF0BB79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5A4580-AA94-4ED2-9D35-61357F1E7112}" type="pres">
      <dgm:prSet presAssocID="{8A87D193-021D-484A-9498-51AC25C70842}" presName="spacer" presStyleCnt="0"/>
      <dgm:spPr/>
    </dgm:pt>
    <dgm:pt modelId="{150A69E3-5C26-4E25-B9D4-403904B21689}" type="pres">
      <dgm:prSet presAssocID="{DD9E0A5D-2E1C-49EB-A92E-25C26AB99DB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BDA206-BEFB-4BEB-96A6-5CCA1EC5CD95}" type="presOf" srcId="{86C8CCC3-C3FE-463D-9DFF-F0DEF0BB79EA}" destId="{962A9112-B4E3-4869-815E-2207B1C95160}" srcOrd="0" destOrd="0" presId="urn:microsoft.com/office/officeart/2005/8/layout/vList2"/>
    <dgm:cxn modelId="{043E9107-59BF-4A52-B1AB-E6D1D814E572}" srcId="{F8DE217F-AC2B-4229-A0A6-2758D1CF4EC4}" destId="{DD9E0A5D-2E1C-49EB-A92E-25C26AB99DB2}" srcOrd="3" destOrd="0" parTransId="{217CEBE8-FE86-4AB1-BF37-C72F679D999B}" sibTransId="{B481F3D6-A0A5-474F-89BB-455DFEE191E1}"/>
    <dgm:cxn modelId="{104A0A0A-21AB-456E-AD7F-CD084CC11509}" srcId="{F8DE217F-AC2B-4229-A0A6-2758D1CF4EC4}" destId="{86C8CCC3-C3FE-463D-9DFF-F0DEF0BB79EA}" srcOrd="2" destOrd="0" parTransId="{370AB515-BA8B-4848-ADF7-07BD3C0F4310}" sibTransId="{8A87D193-021D-484A-9498-51AC25C70842}"/>
    <dgm:cxn modelId="{46348826-A47B-46DB-9F4B-7B0910C17E87}" type="presOf" srcId="{DD9E0A5D-2E1C-49EB-A92E-25C26AB99DB2}" destId="{150A69E3-5C26-4E25-B9D4-403904B21689}" srcOrd="0" destOrd="0" presId="urn:microsoft.com/office/officeart/2005/8/layout/vList2"/>
    <dgm:cxn modelId="{E1F17471-C7D2-4FAC-9186-9521DD50E86D}" type="presOf" srcId="{F8DE217F-AC2B-4229-A0A6-2758D1CF4EC4}" destId="{2E0B5280-4022-4CDD-A06D-4FF90535DADF}" srcOrd="0" destOrd="0" presId="urn:microsoft.com/office/officeart/2005/8/layout/vList2"/>
    <dgm:cxn modelId="{756133A5-905A-4C8C-8418-C016EE821888}" type="presOf" srcId="{6491253C-8351-4BB8-952D-141CD5D4EEF6}" destId="{F3A6305D-AC85-4E01-A7C6-FD3CA0ACBC8F}" srcOrd="0" destOrd="0" presId="urn:microsoft.com/office/officeart/2005/8/layout/vList2"/>
    <dgm:cxn modelId="{D1E543E8-23BF-4891-AAB4-42333ECE1841}" srcId="{F8DE217F-AC2B-4229-A0A6-2758D1CF4EC4}" destId="{BDAA534B-23F0-4BBF-9F96-40F4C4B4FAF0}" srcOrd="1" destOrd="0" parTransId="{B8EAB075-4808-464D-B322-3B4890AE02A7}" sibTransId="{71D10683-A86D-4C71-BC44-CFDB5C69FD10}"/>
    <dgm:cxn modelId="{D9BC10FE-BE8E-4E21-A95F-2F52F776FD29}" type="presOf" srcId="{BDAA534B-23F0-4BBF-9F96-40F4C4B4FAF0}" destId="{9202E864-B14D-42D1-95CA-3E98F5D208A1}" srcOrd="0" destOrd="0" presId="urn:microsoft.com/office/officeart/2005/8/layout/vList2"/>
    <dgm:cxn modelId="{5AF1A0FE-B8E5-4D1D-B3FE-8F83EC35F8D4}" srcId="{F8DE217F-AC2B-4229-A0A6-2758D1CF4EC4}" destId="{6491253C-8351-4BB8-952D-141CD5D4EEF6}" srcOrd="0" destOrd="0" parTransId="{A205913A-00FA-4003-B4E7-629E8DEED4AD}" sibTransId="{F23BB4D1-3992-4E0F-AFA8-2A6E5E03EF2C}"/>
    <dgm:cxn modelId="{99054C3A-105F-4002-8594-83C3FD51DD28}" type="presParOf" srcId="{2E0B5280-4022-4CDD-A06D-4FF90535DADF}" destId="{F3A6305D-AC85-4E01-A7C6-FD3CA0ACBC8F}" srcOrd="0" destOrd="0" presId="urn:microsoft.com/office/officeart/2005/8/layout/vList2"/>
    <dgm:cxn modelId="{EB4C1E42-7980-41B4-9D61-5801E52407D7}" type="presParOf" srcId="{2E0B5280-4022-4CDD-A06D-4FF90535DADF}" destId="{FF5AAE03-56A3-46C1-8683-F19BA8B3C9D9}" srcOrd="1" destOrd="0" presId="urn:microsoft.com/office/officeart/2005/8/layout/vList2"/>
    <dgm:cxn modelId="{32EF116A-D1F6-44E4-95B7-C7619221F21D}" type="presParOf" srcId="{2E0B5280-4022-4CDD-A06D-4FF90535DADF}" destId="{9202E864-B14D-42D1-95CA-3E98F5D208A1}" srcOrd="2" destOrd="0" presId="urn:microsoft.com/office/officeart/2005/8/layout/vList2"/>
    <dgm:cxn modelId="{3932D898-1459-4C18-9693-0CD6380CD6B9}" type="presParOf" srcId="{2E0B5280-4022-4CDD-A06D-4FF90535DADF}" destId="{A3DEDCE6-3D44-491E-B0D8-1C0935B09E4E}" srcOrd="3" destOrd="0" presId="urn:microsoft.com/office/officeart/2005/8/layout/vList2"/>
    <dgm:cxn modelId="{E73ED884-3CD0-4054-94AE-827787461EC7}" type="presParOf" srcId="{2E0B5280-4022-4CDD-A06D-4FF90535DADF}" destId="{962A9112-B4E3-4869-815E-2207B1C95160}" srcOrd="4" destOrd="0" presId="urn:microsoft.com/office/officeart/2005/8/layout/vList2"/>
    <dgm:cxn modelId="{2B635C14-2346-4B5D-82B1-044CFB7A563D}" type="presParOf" srcId="{2E0B5280-4022-4CDD-A06D-4FF90535DADF}" destId="{4C5A4580-AA94-4ED2-9D35-61357F1E7112}" srcOrd="5" destOrd="0" presId="urn:microsoft.com/office/officeart/2005/8/layout/vList2"/>
    <dgm:cxn modelId="{CCB85DF5-ED6E-4FFF-952A-FFA373C3DF31}" type="presParOf" srcId="{2E0B5280-4022-4CDD-A06D-4FF90535DADF}" destId="{150A69E3-5C26-4E25-B9D4-403904B216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C0101-B508-49A5-A766-F877A195F4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2E2632-B0BF-4CEB-A3CA-6BFCE817B611}">
      <dgm:prSet/>
      <dgm:spPr/>
      <dgm:t>
        <a:bodyPr/>
        <a:lstStyle/>
        <a:p>
          <a:r>
            <a:rPr lang="en-US"/>
            <a:t>Baby boomers to Millennials to Gen Z</a:t>
          </a:r>
        </a:p>
      </dgm:t>
    </dgm:pt>
    <dgm:pt modelId="{5B9AA59D-10C9-4EE2-AF96-419747F0AA2A}" type="parTrans" cxnId="{853356F7-471E-4EE5-8ADC-6155CE04A83B}">
      <dgm:prSet/>
      <dgm:spPr/>
      <dgm:t>
        <a:bodyPr/>
        <a:lstStyle/>
        <a:p>
          <a:endParaRPr lang="en-US"/>
        </a:p>
      </dgm:t>
    </dgm:pt>
    <dgm:pt modelId="{EE3EFA25-F106-4AF2-A066-15005A18088C}" type="sibTrans" cxnId="{853356F7-471E-4EE5-8ADC-6155CE04A83B}">
      <dgm:prSet/>
      <dgm:spPr/>
      <dgm:t>
        <a:bodyPr/>
        <a:lstStyle/>
        <a:p>
          <a:endParaRPr lang="en-US"/>
        </a:p>
      </dgm:t>
    </dgm:pt>
    <dgm:pt modelId="{36E69942-FF64-4441-ADEB-EB5E0D807E98}">
      <dgm:prSet/>
      <dgm:spPr/>
      <dgm:t>
        <a:bodyPr/>
        <a:lstStyle/>
        <a:p>
          <a:r>
            <a:rPr lang="en-US"/>
            <a:t>Local vs Global</a:t>
          </a:r>
        </a:p>
      </dgm:t>
    </dgm:pt>
    <dgm:pt modelId="{100BF916-6469-4062-9CC7-433547666B42}" type="parTrans" cxnId="{172994CD-9794-4B90-967E-9248B23EEA5F}">
      <dgm:prSet/>
      <dgm:spPr/>
      <dgm:t>
        <a:bodyPr/>
        <a:lstStyle/>
        <a:p>
          <a:endParaRPr lang="en-US"/>
        </a:p>
      </dgm:t>
    </dgm:pt>
    <dgm:pt modelId="{CDD6F2CD-C7A5-4238-955B-6A28B3123728}" type="sibTrans" cxnId="{172994CD-9794-4B90-967E-9248B23EEA5F}">
      <dgm:prSet/>
      <dgm:spPr/>
      <dgm:t>
        <a:bodyPr/>
        <a:lstStyle/>
        <a:p>
          <a:endParaRPr lang="en-US"/>
        </a:p>
      </dgm:t>
    </dgm:pt>
    <dgm:pt modelId="{2F278CC7-D81C-462C-B13E-39FCBC0B3651}">
      <dgm:prSet/>
      <dgm:spPr/>
      <dgm:t>
        <a:bodyPr/>
        <a:lstStyle/>
        <a:p>
          <a:r>
            <a:rPr lang="en-US"/>
            <a:t>Hierarchical vs Flat organizations</a:t>
          </a:r>
        </a:p>
      </dgm:t>
    </dgm:pt>
    <dgm:pt modelId="{A6B0DBD9-10F9-4251-BDA4-5843CA756110}" type="parTrans" cxnId="{781063AA-E466-4F02-AE19-21477E550027}">
      <dgm:prSet/>
      <dgm:spPr/>
      <dgm:t>
        <a:bodyPr/>
        <a:lstStyle/>
        <a:p>
          <a:endParaRPr lang="en-US"/>
        </a:p>
      </dgm:t>
    </dgm:pt>
    <dgm:pt modelId="{AB6F1EA7-541C-4BD8-9BBB-D1EB04159EB2}" type="sibTrans" cxnId="{781063AA-E466-4F02-AE19-21477E550027}">
      <dgm:prSet/>
      <dgm:spPr/>
      <dgm:t>
        <a:bodyPr/>
        <a:lstStyle/>
        <a:p>
          <a:endParaRPr lang="en-US"/>
        </a:p>
      </dgm:t>
    </dgm:pt>
    <dgm:pt modelId="{BC8CA1D9-EA4F-41DF-9859-CD8959785C8B}">
      <dgm:prSet/>
      <dgm:spPr/>
      <dgm:t>
        <a:bodyPr/>
        <a:lstStyle/>
        <a:p>
          <a:r>
            <a:rPr lang="en-US"/>
            <a:t>A more connected world</a:t>
          </a:r>
        </a:p>
      </dgm:t>
    </dgm:pt>
    <dgm:pt modelId="{143F3161-60C5-4F9D-A19E-3C57B80B27B9}" type="parTrans" cxnId="{A9D5A5A7-EAC3-4D10-88C8-3AF6F3D20DA1}">
      <dgm:prSet/>
      <dgm:spPr/>
      <dgm:t>
        <a:bodyPr/>
        <a:lstStyle/>
        <a:p>
          <a:endParaRPr lang="en-US"/>
        </a:p>
      </dgm:t>
    </dgm:pt>
    <dgm:pt modelId="{41530616-8568-42A3-82D8-E38F4A260588}" type="sibTrans" cxnId="{A9D5A5A7-EAC3-4D10-88C8-3AF6F3D20DA1}">
      <dgm:prSet/>
      <dgm:spPr/>
      <dgm:t>
        <a:bodyPr/>
        <a:lstStyle/>
        <a:p>
          <a:endParaRPr lang="en-US"/>
        </a:p>
      </dgm:t>
    </dgm:pt>
    <dgm:pt modelId="{D381DA46-72EE-43EF-9A92-25A1B9B4E3FF}" type="pres">
      <dgm:prSet presAssocID="{75BC0101-B508-49A5-A766-F877A195F4A6}" presName="root" presStyleCnt="0">
        <dgm:presLayoutVars>
          <dgm:dir/>
          <dgm:resizeHandles val="exact"/>
        </dgm:presLayoutVars>
      </dgm:prSet>
      <dgm:spPr/>
    </dgm:pt>
    <dgm:pt modelId="{A84F4A10-873E-40B7-B633-0AEFA272E4BB}" type="pres">
      <dgm:prSet presAssocID="{372E2632-B0BF-4CEB-A3CA-6BFCE817B611}" presName="compNode" presStyleCnt="0"/>
      <dgm:spPr/>
    </dgm:pt>
    <dgm:pt modelId="{ACA23B88-BCDB-494B-B621-DB0D831E34E5}" type="pres">
      <dgm:prSet presAssocID="{372E2632-B0BF-4CEB-A3CA-6BFCE817B611}" presName="bgRect" presStyleLbl="bgShp" presStyleIdx="0" presStyleCnt="4"/>
      <dgm:spPr/>
    </dgm:pt>
    <dgm:pt modelId="{0E5D919B-AE05-46B1-98FE-365F61986BE3}" type="pres">
      <dgm:prSet presAssocID="{372E2632-B0BF-4CEB-A3CA-6BFCE817B6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AA3276FF-4B4F-401B-BAAA-E653C94BD325}" type="pres">
      <dgm:prSet presAssocID="{372E2632-B0BF-4CEB-A3CA-6BFCE817B611}" presName="spaceRect" presStyleCnt="0"/>
      <dgm:spPr/>
    </dgm:pt>
    <dgm:pt modelId="{0624E722-365C-4BDD-AF4A-A916CA17F2AB}" type="pres">
      <dgm:prSet presAssocID="{372E2632-B0BF-4CEB-A3CA-6BFCE817B611}" presName="parTx" presStyleLbl="revTx" presStyleIdx="0" presStyleCnt="4">
        <dgm:presLayoutVars>
          <dgm:chMax val="0"/>
          <dgm:chPref val="0"/>
        </dgm:presLayoutVars>
      </dgm:prSet>
      <dgm:spPr/>
    </dgm:pt>
    <dgm:pt modelId="{A776ED21-8E57-4426-98DD-3A8803126081}" type="pres">
      <dgm:prSet presAssocID="{EE3EFA25-F106-4AF2-A066-15005A18088C}" presName="sibTrans" presStyleCnt="0"/>
      <dgm:spPr/>
    </dgm:pt>
    <dgm:pt modelId="{AD4E2D23-4FC7-49B6-8B6B-A3CD902D9001}" type="pres">
      <dgm:prSet presAssocID="{36E69942-FF64-4441-ADEB-EB5E0D807E98}" presName="compNode" presStyleCnt="0"/>
      <dgm:spPr/>
    </dgm:pt>
    <dgm:pt modelId="{D19507A9-E6FA-4F95-9F64-4B82F1014CDF}" type="pres">
      <dgm:prSet presAssocID="{36E69942-FF64-4441-ADEB-EB5E0D807E98}" presName="bgRect" presStyleLbl="bgShp" presStyleIdx="1" presStyleCnt="4"/>
      <dgm:spPr/>
    </dgm:pt>
    <dgm:pt modelId="{FD3A3787-F0E2-4424-898C-BA9085988158}" type="pres">
      <dgm:prSet presAssocID="{36E69942-FF64-4441-ADEB-EB5E0D807E9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0010F6D-4F32-46C9-89DA-3213E5120DFD}" type="pres">
      <dgm:prSet presAssocID="{36E69942-FF64-4441-ADEB-EB5E0D807E98}" presName="spaceRect" presStyleCnt="0"/>
      <dgm:spPr/>
    </dgm:pt>
    <dgm:pt modelId="{8B482E4B-9E90-4618-ACEE-453155582218}" type="pres">
      <dgm:prSet presAssocID="{36E69942-FF64-4441-ADEB-EB5E0D807E98}" presName="parTx" presStyleLbl="revTx" presStyleIdx="1" presStyleCnt="4">
        <dgm:presLayoutVars>
          <dgm:chMax val="0"/>
          <dgm:chPref val="0"/>
        </dgm:presLayoutVars>
      </dgm:prSet>
      <dgm:spPr/>
    </dgm:pt>
    <dgm:pt modelId="{89A7EDE7-0847-47F5-B939-B8D266129C41}" type="pres">
      <dgm:prSet presAssocID="{CDD6F2CD-C7A5-4238-955B-6A28B3123728}" presName="sibTrans" presStyleCnt="0"/>
      <dgm:spPr/>
    </dgm:pt>
    <dgm:pt modelId="{D8624BCD-783E-4790-8927-E6051E478085}" type="pres">
      <dgm:prSet presAssocID="{2F278CC7-D81C-462C-B13E-39FCBC0B3651}" presName="compNode" presStyleCnt="0"/>
      <dgm:spPr/>
    </dgm:pt>
    <dgm:pt modelId="{D2795413-44F7-4DE4-AF77-7B4AB2735B61}" type="pres">
      <dgm:prSet presAssocID="{2F278CC7-D81C-462C-B13E-39FCBC0B3651}" presName="bgRect" presStyleLbl="bgShp" presStyleIdx="2" presStyleCnt="4"/>
      <dgm:spPr/>
    </dgm:pt>
    <dgm:pt modelId="{41A33E9C-D3CE-4121-8C6E-C834718C70C5}" type="pres">
      <dgm:prSet presAssocID="{2F278CC7-D81C-462C-B13E-39FCBC0B36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1325B35-3606-411D-A74D-3EB9B6C59877}" type="pres">
      <dgm:prSet presAssocID="{2F278CC7-D81C-462C-B13E-39FCBC0B3651}" presName="spaceRect" presStyleCnt="0"/>
      <dgm:spPr/>
    </dgm:pt>
    <dgm:pt modelId="{1D72A2B2-15F8-4650-8F4B-5A34FFBA4F48}" type="pres">
      <dgm:prSet presAssocID="{2F278CC7-D81C-462C-B13E-39FCBC0B3651}" presName="parTx" presStyleLbl="revTx" presStyleIdx="2" presStyleCnt="4">
        <dgm:presLayoutVars>
          <dgm:chMax val="0"/>
          <dgm:chPref val="0"/>
        </dgm:presLayoutVars>
      </dgm:prSet>
      <dgm:spPr/>
    </dgm:pt>
    <dgm:pt modelId="{6A4B51CB-74A0-4336-8A8D-6958D3C6BCBB}" type="pres">
      <dgm:prSet presAssocID="{AB6F1EA7-541C-4BD8-9BBB-D1EB04159EB2}" presName="sibTrans" presStyleCnt="0"/>
      <dgm:spPr/>
    </dgm:pt>
    <dgm:pt modelId="{4A231A30-E79B-4B8A-81BE-BC7175FA3B3E}" type="pres">
      <dgm:prSet presAssocID="{BC8CA1D9-EA4F-41DF-9859-CD8959785C8B}" presName="compNode" presStyleCnt="0"/>
      <dgm:spPr/>
    </dgm:pt>
    <dgm:pt modelId="{0538BF0C-0E17-443F-9D6C-D41484614141}" type="pres">
      <dgm:prSet presAssocID="{BC8CA1D9-EA4F-41DF-9859-CD8959785C8B}" presName="bgRect" presStyleLbl="bgShp" presStyleIdx="3" presStyleCnt="4"/>
      <dgm:spPr/>
    </dgm:pt>
    <dgm:pt modelId="{0B929F20-D988-45F2-A6D0-D2D0FAB1E8B6}" type="pres">
      <dgm:prSet presAssocID="{BC8CA1D9-EA4F-41DF-9859-CD8959785C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EC526232-C4E4-49F4-B3A9-115562EFE7C3}" type="pres">
      <dgm:prSet presAssocID="{BC8CA1D9-EA4F-41DF-9859-CD8959785C8B}" presName="spaceRect" presStyleCnt="0"/>
      <dgm:spPr/>
    </dgm:pt>
    <dgm:pt modelId="{88D4E287-F581-4CAA-BF9B-5291C4DECD30}" type="pres">
      <dgm:prSet presAssocID="{BC8CA1D9-EA4F-41DF-9859-CD8959785C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CEDDF11-B99E-4A5D-A285-C04DF68DBE8D}" type="presOf" srcId="{75BC0101-B508-49A5-A766-F877A195F4A6}" destId="{D381DA46-72EE-43EF-9A92-25A1B9B4E3FF}" srcOrd="0" destOrd="0" presId="urn:microsoft.com/office/officeart/2018/2/layout/IconVerticalSolidList"/>
    <dgm:cxn modelId="{A5DC8A7C-C095-4D9C-987E-0B9FD7ED5EA6}" type="presOf" srcId="{36E69942-FF64-4441-ADEB-EB5E0D807E98}" destId="{8B482E4B-9E90-4618-ACEE-453155582218}" srcOrd="0" destOrd="0" presId="urn:microsoft.com/office/officeart/2018/2/layout/IconVerticalSolidList"/>
    <dgm:cxn modelId="{A9D5A5A7-EAC3-4D10-88C8-3AF6F3D20DA1}" srcId="{75BC0101-B508-49A5-A766-F877A195F4A6}" destId="{BC8CA1D9-EA4F-41DF-9859-CD8959785C8B}" srcOrd="3" destOrd="0" parTransId="{143F3161-60C5-4F9D-A19E-3C57B80B27B9}" sibTransId="{41530616-8568-42A3-82D8-E38F4A260588}"/>
    <dgm:cxn modelId="{781063AA-E466-4F02-AE19-21477E550027}" srcId="{75BC0101-B508-49A5-A766-F877A195F4A6}" destId="{2F278CC7-D81C-462C-B13E-39FCBC0B3651}" srcOrd="2" destOrd="0" parTransId="{A6B0DBD9-10F9-4251-BDA4-5843CA756110}" sibTransId="{AB6F1EA7-541C-4BD8-9BBB-D1EB04159EB2}"/>
    <dgm:cxn modelId="{C66380B9-A269-462A-9797-C871AB68E734}" type="presOf" srcId="{372E2632-B0BF-4CEB-A3CA-6BFCE817B611}" destId="{0624E722-365C-4BDD-AF4A-A916CA17F2AB}" srcOrd="0" destOrd="0" presId="urn:microsoft.com/office/officeart/2018/2/layout/IconVerticalSolidList"/>
    <dgm:cxn modelId="{1E1B5DBC-4ACF-4688-B6E8-F2783F082F21}" type="presOf" srcId="{BC8CA1D9-EA4F-41DF-9859-CD8959785C8B}" destId="{88D4E287-F581-4CAA-BF9B-5291C4DECD30}" srcOrd="0" destOrd="0" presId="urn:microsoft.com/office/officeart/2018/2/layout/IconVerticalSolidList"/>
    <dgm:cxn modelId="{172994CD-9794-4B90-967E-9248B23EEA5F}" srcId="{75BC0101-B508-49A5-A766-F877A195F4A6}" destId="{36E69942-FF64-4441-ADEB-EB5E0D807E98}" srcOrd="1" destOrd="0" parTransId="{100BF916-6469-4062-9CC7-433547666B42}" sibTransId="{CDD6F2CD-C7A5-4238-955B-6A28B3123728}"/>
    <dgm:cxn modelId="{143949F2-CC3F-4452-9329-8FA1366A6888}" type="presOf" srcId="{2F278CC7-D81C-462C-B13E-39FCBC0B3651}" destId="{1D72A2B2-15F8-4650-8F4B-5A34FFBA4F48}" srcOrd="0" destOrd="0" presId="urn:microsoft.com/office/officeart/2018/2/layout/IconVerticalSolidList"/>
    <dgm:cxn modelId="{853356F7-471E-4EE5-8ADC-6155CE04A83B}" srcId="{75BC0101-B508-49A5-A766-F877A195F4A6}" destId="{372E2632-B0BF-4CEB-A3CA-6BFCE817B611}" srcOrd="0" destOrd="0" parTransId="{5B9AA59D-10C9-4EE2-AF96-419747F0AA2A}" sibTransId="{EE3EFA25-F106-4AF2-A066-15005A18088C}"/>
    <dgm:cxn modelId="{4789C52A-DEA5-4448-BA80-ED12D762A952}" type="presParOf" srcId="{D381DA46-72EE-43EF-9A92-25A1B9B4E3FF}" destId="{A84F4A10-873E-40B7-B633-0AEFA272E4BB}" srcOrd="0" destOrd="0" presId="urn:microsoft.com/office/officeart/2018/2/layout/IconVerticalSolidList"/>
    <dgm:cxn modelId="{72BB31BF-F594-4C22-8227-CF948732919C}" type="presParOf" srcId="{A84F4A10-873E-40B7-B633-0AEFA272E4BB}" destId="{ACA23B88-BCDB-494B-B621-DB0D831E34E5}" srcOrd="0" destOrd="0" presId="urn:microsoft.com/office/officeart/2018/2/layout/IconVerticalSolidList"/>
    <dgm:cxn modelId="{74D52E99-7AC6-49D4-81E4-1CC999043827}" type="presParOf" srcId="{A84F4A10-873E-40B7-B633-0AEFA272E4BB}" destId="{0E5D919B-AE05-46B1-98FE-365F61986BE3}" srcOrd="1" destOrd="0" presId="urn:microsoft.com/office/officeart/2018/2/layout/IconVerticalSolidList"/>
    <dgm:cxn modelId="{3944ACDF-BA18-453B-A17D-E0B4E4BF415A}" type="presParOf" srcId="{A84F4A10-873E-40B7-B633-0AEFA272E4BB}" destId="{AA3276FF-4B4F-401B-BAAA-E653C94BD325}" srcOrd="2" destOrd="0" presId="urn:microsoft.com/office/officeart/2018/2/layout/IconVerticalSolidList"/>
    <dgm:cxn modelId="{CD5C3F32-A614-4A2E-88F2-717BC084D93C}" type="presParOf" srcId="{A84F4A10-873E-40B7-B633-0AEFA272E4BB}" destId="{0624E722-365C-4BDD-AF4A-A916CA17F2AB}" srcOrd="3" destOrd="0" presId="urn:microsoft.com/office/officeart/2018/2/layout/IconVerticalSolidList"/>
    <dgm:cxn modelId="{DF485A12-9247-4C77-9A3D-9F8824D0D212}" type="presParOf" srcId="{D381DA46-72EE-43EF-9A92-25A1B9B4E3FF}" destId="{A776ED21-8E57-4426-98DD-3A8803126081}" srcOrd="1" destOrd="0" presId="urn:microsoft.com/office/officeart/2018/2/layout/IconVerticalSolidList"/>
    <dgm:cxn modelId="{4FF648C8-5225-45B0-AE24-97E6D1AC8E34}" type="presParOf" srcId="{D381DA46-72EE-43EF-9A92-25A1B9B4E3FF}" destId="{AD4E2D23-4FC7-49B6-8B6B-A3CD902D9001}" srcOrd="2" destOrd="0" presId="urn:microsoft.com/office/officeart/2018/2/layout/IconVerticalSolidList"/>
    <dgm:cxn modelId="{06CE92BA-CB80-4655-AB14-B9E55B472A67}" type="presParOf" srcId="{AD4E2D23-4FC7-49B6-8B6B-A3CD902D9001}" destId="{D19507A9-E6FA-4F95-9F64-4B82F1014CDF}" srcOrd="0" destOrd="0" presId="urn:microsoft.com/office/officeart/2018/2/layout/IconVerticalSolidList"/>
    <dgm:cxn modelId="{9AB54F9F-305E-4292-9303-A5D5B8052609}" type="presParOf" srcId="{AD4E2D23-4FC7-49B6-8B6B-A3CD902D9001}" destId="{FD3A3787-F0E2-4424-898C-BA9085988158}" srcOrd="1" destOrd="0" presId="urn:microsoft.com/office/officeart/2018/2/layout/IconVerticalSolidList"/>
    <dgm:cxn modelId="{CDF9617D-93F2-477A-92D6-99827249A732}" type="presParOf" srcId="{AD4E2D23-4FC7-49B6-8B6B-A3CD902D9001}" destId="{C0010F6D-4F32-46C9-89DA-3213E5120DFD}" srcOrd="2" destOrd="0" presId="urn:microsoft.com/office/officeart/2018/2/layout/IconVerticalSolidList"/>
    <dgm:cxn modelId="{7EE295D3-2879-4708-9026-9875E2074B7F}" type="presParOf" srcId="{AD4E2D23-4FC7-49B6-8B6B-A3CD902D9001}" destId="{8B482E4B-9E90-4618-ACEE-453155582218}" srcOrd="3" destOrd="0" presId="urn:microsoft.com/office/officeart/2018/2/layout/IconVerticalSolidList"/>
    <dgm:cxn modelId="{AC3A2BFB-B85E-4272-84E1-56159C1D5506}" type="presParOf" srcId="{D381DA46-72EE-43EF-9A92-25A1B9B4E3FF}" destId="{89A7EDE7-0847-47F5-B939-B8D266129C41}" srcOrd="3" destOrd="0" presId="urn:microsoft.com/office/officeart/2018/2/layout/IconVerticalSolidList"/>
    <dgm:cxn modelId="{D7A37917-5FCA-4A51-B78C-B866ECC698CD}" type="presParOf" srcId="{D381DA46-72EE-43EF-9A92-25A1B9B4E3FF}" destId="{D8624BCD-783E-4790-8927-E6051E478085}" srcOrd="4" destOrd="0" presId="urn:microsoft.com/office/officeart/2018/2/layout/IconVerticalSolidList"/>
    <dgm:cxn modelId="{1E5E8113-835F-4A7A-AD90-57D7379AD57F}" type="presParOf" srcId="{D8624BCD-783E-4790-8927-E6051E478085}" destId="{D2795413-44F7-4DE4-AF77-7B4AB2735B61}" srcOrd="0" destOrd="0" presId="urn:microsoft.com/office/officeart/2018/2/layout/IconVerticalSolidList"/>
    <dgm:cxn modelId="{82299DFF-31C6-401E-AAA8-17834E56397A}" type="presParOf" srcId="{D8624BCD-783E-4790-8927-E6051E478085}" destId="{41A33E9C-D3CE-4121-8C6E-C834718C70C5}" srcOrd="1" destOrd="0" presId="urn:microsoft.com/office/officeart/2018/2/layout/IconVerticalSolidList"/>
    <dgm:cxn modelId="{DF2D12CE-3371-4E64-81CE-085C4CC4A1EB}" type="presParOf" srcId="{D8624BCD-783E-4790-8927-E6051E478085}" destId="{C1325B35-3606-411D-A74D-3EB9B6C59877}" srcOrd="2" destOrd="0" presId="urn:microsoft.com/office/officeart/2018/2/layout/IconVerticalSolidList"/>
    <dgm:cxn modelId="{5377C23F-2B8E-412E-A224-532DAEFAF8FD}" type="presParOf" srcId="{D8624BCD-783E-4790-8927-E6051E478085}" destId="{1D72A2B2-15F8-4650-8F4B-5A34FFBA4F48}" srcOrd="3" destOrd="0" presId="urn:microsoft.com/office/officeart/2018/2/layout/IconVerticalSolidList"/>
    <dgm:cxn modelId="{E14C7714-E992-40E2-B080-5DDA33B79900}" type="presParOf" srcId="{D381DA46-72EE-43EF-9A92-25A1B9B4E3FF}" destId="{6A4B51CB-74A0-4336-8A8D-6958D3C6BCBB}" srcOrd="5" destOrd="0" presId="urn:microsoft.com/office/officeart/2018/2/layout/IconVerticalSolidList"/>
    <dgm:cxn modelId="{81E64960-ED64-4F79-B87A-55F7C2230A12}" type="presParOf" srcId="{D381DA46-72EE-43EF-9A92-25A1B9B4E3FF}" destId="{4A231A30-E79B-4B8A-81BE-BC7175FA3B3E}" srcOrd="6" destOrd="0" presId="urn:microsoft.com/office/officeart/2018/2/layout/IconVerticalSolidList"/>
    <dgm:cxn modelId="{83D16FAB-4BD2-41C1-91B8-39E8B3E8B24A}" type="presParOf" srcId="{4A231A30-E79B-4B8A-81BE-BC7175FA3B3E}" destId="{0538BF0C-0E17-443F-9D6C-D41484614141}" srcOrd="0" destOrd="0" presId="urn:microsoft.com/office/officeart/2018/2/layout/IconVerticalSolidList"/>
    <dgm:cxn modelId="{84CA9D64-4912-428B-8F55-3E60F9C4E504}" type="presParOf" srcId="{4A231A30-E79B-4B8A-81BE-BC7175FA3B3E}" destId="{0B929F20-D988-45F2-A6D0-D2D0FAB1E8B6}" srcOrd="1" destOrd="0" presId="urn:microsoft.com/office/officeart/2018/2/layout/IconVerticalSolidList"/>
    <dgm:cxn modelId="{CFE3AEA0-3899-409E-A8F1-045AE0A77A0E}" type="presParOf" srcId="{4A231A30-E79B-4B8A-81BE-BC7175FA3B3E}" destId="{EC526232-C4E4-49F4-B3A9-115562EFE7C3}" srcOrd="2" destOrd="0" presId="urn:microsoft.com/office/officeart/2018/2/layout/IconVerticalSolidList"/>
    <dgm:cxn modelId="{C118C1AC-64D2-4B2E-B988-17DB59582666}" type="presParOf" srcId="{4A231A30-E79B-4B8A-81BE-BC7175FA3B3E}" destId="{88D4E287-F581-4CAA-BF9B-5291C4DECD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4A994-B807-43E2-AFA8-1D9EABAD36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0405A6-65BC-49B2-99D0-60BC7E879C35}">
      <dgm:prSet/>
      <dgm:spPr/>
      <dgm:t>
        <a:bodyPr/>
        <a:lstStyle/>
        <a:p>
          <a:r>
            <a:rPr lang="en-US"/>
            <a:t>Desktops</a:t>
          </a:r>
        </a:p>
      </dgm:t>
    </dgm:pt>
    <dgm:pt modelId="{BD16CDBD-F466-456D-A0AE-552286ECFEB5}" type="parTrans" cxnId="{121B5895-CD1B-42C6-AD43-7B315B312AE8}">
      <dgm:prSet/>
      <dgm:spPr/>
      <dgm:t>
        <a:bodyPr/>
        <a:lstStyle/>
        <a:p>
          <a:endParaRPr lang="en-US"/>
        </a:p>
      </dgm:t>
    </dgm:pt>
    <dgm:pt modelId="{FC17AB24-FBC9-40ED-9C24-94ED12EDE695}" type="sibTrans" cxnId="{121B5895-CD1B-42C6-AD43-7B315B312AE8}">
      <dgm:prSet/>
      <dgm:spPr/>
      <dgm:t>
        <a:bodyPr/>
        <a:lstStyle/>
        <a:p>
          <a:endParaRPr lang="en-US"/>
        </a:p>
      </dgm:t>
    </dgm:pt>
    <dgm:pt modelId="{10CCA8B7-BE74-4057-BA7A-C2108D5B5E76}">
      <dgm:prSet/>
      <dgm:spPr/>
      <dgm:t>
        <a:bodyPr/>
        <a:lstStyle/>
        <a:p>
          <a:r>
            <a:rPr lang="en-US"/>
            <a:t>Tablets</a:t>
          </a:r>
        </a:p>
      </dgm:t>
    </dgm:pt>
    <dgm:pt modelId="{FE48FEC3-8706-40B3-B202-ED0BAFEBB12C}" type="parTrans" cxnId="{A9C4600B-FA31-438B-A090-2415508D0A4D}">
      <dgm:prSet/>
      <dgm:spPr/>
      <dgm:t>
        <a:bodyPr/>
        <a:lstStyle/>
        <a:p>
          <a:endParaRPr lang="en-US"/>
        </a:p>
      </dgm:t>
    </dgm:pt>
    <dgm:pt modelId="{5735870B-2717-45FE-BDB8-DECD3FF57096}" type="sibTrans" cxnId="{A9C4600B-FA31-438B-A090-2415508D0A4D}">
      <dgm:prSet/>
      <dgm:spPr/>
      <dgm:t>
        <a:bodyPr/>
        <a:lstStyle/>
        <a:p>
          <a:endParaRPr lang="en-US"/>
        </a:p>
      </dgm:t>
    </dgm:pt>
    <dgm:pt modelId="{802C426D-C9D0-4283-9301-6EBFCB26FBC3}">
      <dgm:prSet/>
      <dgm:spPr/>
      <dgm:t>
        <a:bodyPr/>
        <a:lstStyle/>
        <a:p>
          <a:r>
            <a:rPr lang="en-US"/>
            <a:t>Mobile phone</a:t>
          </a:r>
        </a:p>
      </dgm:t>
    </dgm:pt>
    <dgm:pt modelId="{517B2A4D-EDD7-4E92-8043-5664CBA46D7F}" type="parTrans" cxnId="{C9DCA2E1-C100-437B-8EE1-61FF70F76699}">
      <dgm:prSet/>
      <dgm:spPr/>
      <dgm:t>
        <a:bodyPr/>
        <a:lstStyle/>
        <a:p>
          <a:endParaRPr lang="en-US"/>
        </a:p>
      </dgm:t>
    </dgm:pt>
    <dgm:pt modelId="{C822CD74-46E4-4426-96F8-CE1FE3B23D4D}" type="sibTrans" cxnId="{C9DCA2E1-C100-437B-8EE1-61FF70F76699}">
      <dgm:prSet/>
      <dgm:spPr/>
      <dgm:t>
        <a:bodyPr/>
        <a:lstStyle/>
        <a:p>
          <a:endParaRPr lang="en-US"/>
        </a:p>
      </dgm:t>
    </dgm:pt>
    <dgm:pt modelId="{45C637E2-61EE-4AE5-910E-BA712F1216BF}" type="pres">
      <dgm:prSet presAssocID="{9804A994-B807-43E2-AFA8-1D9EABAD3605}" presName="root" presStyleCnt="0">
        <dgm:presLayoutVars>
          <dgm:dir/>
          <dgm:resizeHandles val="exact"/>
        </dgm:presLayoutVars>
      </dgm:prSet>
      <dgm:spPr/>
    </dgm:pt>
    <dgm:pt modelId="{EED4578F-708D-4016-9543-D718B6992061}" type="pres">
      <dgm:prSet presAssocID="{350405A6-65BC-49B2-99D0-60BC7E879C35}" presName="compNode" presStyleCnt="0"/>
      <dgm:spPr/>
    </dgm:pt>
    <dgm:pt modelId="{FD18E2CE-F02C-4608-A053-BE63C2F0CD9A}" type="pres">
      <dgm:prSet presAssocID="{350405A6-65BC-49B2-99D0-60BC7E879C35}" presName="bgRect" presStyleLbl="bgShp" presStyleIdx="0" presStyleCnt="3"/>
      <dgm:spPr/>
    </dgm:pt>
    <dgm:pt modelId="{153BDBE0-C01F-4FA3-BB3B-F522530C8D07}" type="pres">
      <dgm:prSet presAssocID="{350405A6-65BC-49B2-99D0-60BC7E879C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2A02876-D9EB-4B2E-9549-5308A54F1845}" type="pres">
      <dgm:prSet presAssocID="{350405A6-65BC-49B2-99D0-60BC7E879C35}" presName="spaceRect" presStyleCnt="0"/>
      <dgm:spPr/>
    </dgm:pt>
    <dgm:pt modelId="{2769ECE7-96B1-4E6E-9292-544F4F18B5EC}" type="pres">
      <dgm:prSet presAssocID="{350405A6-65BC-49B2-99D0-60BC7E879C35}" presName="parTx" presStyleLbl="revTx" presStyleIdx="0" presStyleCnt="3">
        <dgm:presLayoutVars>
          <dgm:chMax val="0"/>
          <dgm:chPref val="0"/>
        </dgm:presLayoutVars>
      </dgm:prSet>
      <dgm:spPr/>
    </dgm:pt>
    <dgm:pt modelId="{7032A98B-E397-4D1B-B8A6-298E7AB98919}" type="pres">
      <dgm:prSet presAssocID="{FC17AB24-FBC9-40ED-9C24-94ED12EDE695}" presName="sibTrans" presStyleCnt="0"/>
      <dgm:spPr/>
    </dgm:pt>
    <dgm:pt modelId="{89B8A21D-50F6-4462-887C-EB7157824EE6}" type="pres">
      <dgm:prSet presAssocID="{10CCA8B7-BE74-4057-BA7A-C2108D5B5E76}" presName="compNode" presStyleCnt="0"/>
      <dgm:spPr/>
    </dgm:pt>
    <dgm:pt modelId="{976ACCF6-5434-4969-BAF6-DB9AA83FE292}" type="pres">
      <dgm:prSet presAssocID="{10CCA8B7-BE74-4057-BA7A-C2108D5B5E76}" presName="bgRect" presStyleLbl="bgShp" presStyleIdx="1" presStyleCnt="3"/>
      <dgm:spPr/>
    </dgm:pt>
    <dgm:pt modelId="{1B3787A0-C8F8-4993-9B52-FE48E3F98D3E}" type="pres">
      <dgm:prSet presAssocID="{10CCA8B7-BE74-4057-BA7A-C2108D5B5E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20967B52-1436-4A3E-9DF5-79E80B22E507}" type="pres">
      <dgm:prSet presAssocID="{10CCA8B7-BE74-4057-BA7A-C2108D5B5E76}" presName="spaceRect" presStyleCnt="0"/>
      <dgm:spPr/>
    </dgm:pt>
    <dgm:pt modelId="{44976FFA-CD22-4FB0-870A-93A813FD1A7A}" type="pres">
      <dgm:prSet presAssocID="{10CCA8B7-BE74-4057-BA7A-C2108D5B5E76}" presName="parTx" presStyleLbl="revTx" presStyleIdx="1" presStyleCnt="3">
        <dgm:presLayoutVars>
          <dgm:chMax val="0"/>
          <dgm:chPref val="0"/>
        </dgm:presLayoutVars>
      </dgm:prSet>
      <dgm:spPr/>
    </dgm:pt>
    <dgm:pt modelId="{783E329C-F842-4E76-89CA-04C0FBB82317}" type="pres">
      <dgm:prSet presAssocID="{5735870B-2717-45FE-BDB8-DECD3FF57096}" presName="sibTrans" presStyleCnt="0"/>
      <dgm:spPr/>
    </dgm:pt>
    <dgm:pt modelId="{19E6C7DD-C5FE-4462-8D9F-BBF3B7CA1638}" type="pres">
      <dgm:prSet presAssocID="{802C426D-C9D0-4283-9301-6EBFCB26FBC3}" presName="compNode" presStyleCnt="0"/>
      <dgm:spPr/>
    </dgm:pt>
    <dgm:pt modelId="{EF077606-07F2-40D7-8506-91CC7F687799}" type="pres">
      <dgm:prSet presAssocID="{802C426D-C9D0-4283-9301-6EBFCB26FBC3}" presName="bgRect" presStyleLbl="bgShp" presStyleIdx="2" presStyleCnt="3"/>
      <dgm:spPr/>
    </dgm:pt>
    <dgm:pt modelId="{CBD4F6DB-DA50-4F56-B584-0A18FEFB1E94}" type="pres">
      <dgm:prSet presAssocID="{802C426D-C9D0-4283-9301-6EBFCB26FBC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30DF0AF1-249C-466E-96F7-CC82D7C717F7}" type="pres">
      <dgm:prSet presAssocID="{802C426D-C9D0-4283-9301-6EBFCB26FBC3}" presName="spaceRect" presStyleCnt="0"/>
      <dgm:spPr/>
    </dgm:pt>
    <dgm:pt modelId="{0DC4F55B-E801-49FD-9BBD-199F9A69D4E6}" type="pres">
      <dgm:prSet presAssocID="{802C426D-C9D0-4283-9301-6EBFCB26FBC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C4600B-FA31-438B-A090-2415508D0A4D}" srcId="{9804A994-B807-43E2-AFA8-1D9EABAD3605}" destId="{10CCA8B7-BE74-4057-BA7A-C2108D5B5E76}" srcOrd="1" destOrd="0" parTransId="{FE48FEC3-8706-40B3-B202-ED0BAFEBB12C}" sibTransId="{5735870B-2717-45FE-BDB8-DECD3FF57096}"/>
    <dgm:cxn modelId="{970C2F4C-2889-4604-93CC-F379D8DE74B0}" type="presOf" srcId="{802C426D-C9D0-4283-9301-6EBFCB26FBC3}" destId="{0DC4F55B-E801-49FD-9BBD-199F9A69D4E6}" srcOrd="0" destOrd="0" presId="urn:microsoft.com/office/officeart/2018/2/layout/IconVerticalSolidList"/>
    <dgm:cxn modelId="{9FFCD87D-6927-4B91-8637-2A67494E70CF}" type="presOf" srcId="{9804A994-B807-43E2-AFA8-1D9EABAD3605}" destId="{45C637E2-61EE-4AE5-910E-BA712F1216BF}" srcOrd="0" destOrd="0" presId="urn:microsoft.com/office/officeart/2018/2/layout/IconVerticalSolidList"/>
    <dgm:cxn modelId="{121B5895-CD1B-42C6-AD43-7B315B312AE8}" srcId="{9804A994-B807-43E2-AFA8-1D9EABAD3605}" destId="{350405A6-65BC-49B2-99D0-60BC7E879C35}" srcOrd="0" destOrd="0" parTransId="{BD16CDBD-F466-456D-A0AE-552286ECFEB5}" sibTransId="{FC17AB24-FBC9-40ED-9C24-94ED12EDE695}"/>
    <dgm:cxn modelId="{E53F0BD3-6B21-4CA4-96C2-B184A4F0CDE0}" type="presOf" srcId="{10CCA8B7-BE74-4057-BA7A-C2108D5B5E76}" destId="{44976FFA-CD22-4FB0-870A-93A813FD1A7A}" srcOrd="0" destOrd="0" presId="urn:microsoft.com/office/officeart/2018/2/layout/IconVerticalSolidList"/>
    <dgm:cxn modelId="{C9DCA2E1-C100-437B-8EE1-61FF70F76699}" srcId="{9804A994-B807-43E2-AFA8-1D9EABAD3605}" destId="{802C426D-C9D0-4283-9301-6EBFCB26FBC3}" srcOrd="2" destOrd="0" parTransId="{517B2A4D-EDD7-4E92-8043-5664CBA46D7F}" sibTransId="{C822CD74-46E4-4426-96F8-CE1FE3B23D4D}"/>
    <dgm:cxn modelId="{A7907CEA-C6FD-4B9A-8024-FF2E48CD5B98}" type="presOf" srcId="{350405A6-65BC-49B2-99D0-60BC7E879C35}" destId="{2769ECE7-96B1-4E6E-9292-544F4F18B5EC}" srcOrd="0" destOrd="0" presId="urn:microsoft.com/office/officeart/2018/2/layout/IconVerticalSolidList"/>
    <dgm:cxn modelId="{CA30400E-6ACA-4377-8CD4-32DDCB1D3A76}" type="presParOf" srcId="{45C637E2-61EE-4AE5-910E-BA712F1216BF}" destId="{EED4578F-708D-4016-9543-D718B6992061}" srcOrd="0" destOrd="0" presId="urn:microsoft.com/office/officeart/2018/2/layout/IconVerticalSolidList"/>
    <dgm:cxn modelId="{392FA1FF-8ED0-4FE2-A282-3F4188C3B407}" type="presParOf" srcId="{EED4578F-708D-4016-9543-D718B6992061}" destId="{FD18E2CE-F02C-4608-A053-BE63C2F0CD9A}" srcOrd="0" destOrd="0" presId="urn:microsoft.com/office/officeart/2018/2/layout/IconVerticalSolidList"/>
    <dgm:cxn modelId="{D72737D4-882B-497E-B0F8-209E4A24AAD7}" type="presParOf" srcId="{EED4578F-708D-4016-9543-D718B6992061}" destId="{153BDBE0-C01F-4FA3-BB3B-F522530C8D07}" srcOrd="1" destOrd="0" presId="urn:microsoft.com/office/officeart/2018/2/layout/IconVerticalSolidList"/>
    <dgm:cxn modelId="{F6971001-5C17-48D7-8FAC-72EADF7289FE}" type="presParOf" srcId="{EED4578F-708D-4016-9543-D718B6992061}" destId="{42A02876-D9EB-4B2E-9549-5308A54F1845}" srcOrd="2" destOrd="0" presId="urn:microsoft.com/office/officeart/2018/2/layout/IconVerticalSolidList"/>
    <dgm:cxn modelId="{97249DCB-2002-463A-8995-B462FAC39D88}" type="presParOf" srcId="{EED4578F-708D-4016-9543-D718B6992061}" destId="{2769ECE7-96B1-4E6E-9292-544F4F18B5EC}" srcOrd="3" destOrd="0" presId="urn:microsoft.com/office/officeart/2018/2/layout/IconVerticalSolidList"/>
    <dgm:cxn modelId="{D134EBB2-19D2-4A24-81FA-64CEFB7EBB98}" type="presParOf" srcId="{45C637E2-61EE-4AE5-910E-BA712F1216BF}" destId="{7032A98B-E397-4D1B-B8A6-298E7AB98919}" srcOrd="1" destOrd="0" presId="urn:microsoft.com/office/officeart/2018/2/layout/IconVerticalSolidList"/>
    <dgm:cxn modelId="{0C095448-DE0F-4B8E-8209-515BA96D3949}" type="presParOf" srcId="{45C637E2-61EE-4AE5-910E-BA712F1216BF}" destId="{89B8A21D-50F6-4462-887C-EB7157824EE6}" srcOrd="2" destOrd="0" presId="urn:microsoft.com/office/officeart/2018/2/layout/IconVerticalSolidList"/>
    <dgm:cxn modelId="{3D599F87-CE34-4639-86AB-B279272AB304}" type="presParOf" srcId="{89B8A21D-50F6-4462-887C-EB7157824EE6}" destId="{976ACCF6-5434-4969-BAF6-DB9AA83FE292}" srcOrd="0" destOrd="0" presId="urn:microsoft.com/office/officeart/2018/2/layout/IconVerticalSolidList"/>
    <dgm:cxn modelId="{B3B1A033-D038-4F60-8367-B59AB2331194}" type="presParOf" srcId="{89B8A21D-50F6-4462-887C-EB7157824EE6}" destId="{1B3787A0-C8F8-4993-9B52-FE48E3F98D3E}" srcOrd="1" destOrd="0" presId="urn:microsoft.com/office/officeart/2018/2/layout/IconVerticalSolidList"/>
    <dgm:cxn modelId="{F938DAE1-0E97-4E20-96E1-FA1C162D1CD4}" type="presParOf" srcId="{89B8A21D-50F6-4462-887C-EB7157824EE6}" destId="{20967B52-1436-4A3E-9DF5-79E80B22E507}" srcOrd="2" destOrd="0" presId="urn:microsoft.com/office/officeart/2018/2/layout/IconVerticalSolidList"/>
    <dgm:cxn modelId="{8508D1DD-F12C-4E65-B60A-9B6040F4E709}" type="presParOf" srcId="{89B8A21D-50F6-4462-887C-EB7157824EE6}" destId="{44976FFA-CD22-4FB0-870A-93A813FD1A7A}" srcOrd="3" destOrd="0" presId="urn:microsoft.com/office/officeart/2018/2/layout/IconVerticalSolidList"/>
    <dgm:cxn modelId="{47D24F9D-A37F-4FD9-A291-C92C16D3F1E3}" type="presParOf" srcId="{45C637E2-61EE-4AE5-910E-BA712F1216BF}" destId="{783E329C-F842-4E76-89CA-04C0FBB82317}" srcOrd="3" destOrd="0" presId="urn:microsoft.com/office/officeart/2018/2/layout/IconVerticalSolidList"/>
    <dgm:cxn modelId="{4B342A8C-58CA-4783-8012-2E35FFA8E16A}" type="presParOf" srcId="{45C637E2-61EE-4AE5-910E-BA712F1216BF}" destId="{19E6C7DD-C5FE-4462-8D9F-BBF3B7CA1638}" srcOrd="4" destOrd="0" presId="urn:microsoft.com/office/officeart/2018/2/layout/IconVerticalSolidList"/>
    <dgm:cxn modelId="{670FE333-2A6A-4ED5-8BF7-019AF398AEDB}" type="presParOf" srcId="{19E6C7DD-C5FE-4462-8D9F-BBF3B7CA1638}" destId="{EF077606-07F2-40D7-8506-91CC7F687799}" srcOrd="0" destOrd="0" presId="urn:microsoft.com/office/officeart/2018/2/layout/IconVerticalSolidList"/>
    <dgm:cxn modelId="{69D763F7-4945-4697-BEEF-8D96035F53F4}" type="presParOf" srcId="{19E6C7DD-C5FE-4462-8D9F-BBF3B7CA1638}" destId="{CBD4F6DB-DA50-4F56-B584-0A18FEFB1E94}" srcOrd="1" destOrd="0" presId="urn:microsoft.com/office/officeart/2018/2/layout/IconVerticalSolidList"/>
    <dgm:cxn modelId="{7CEFA628-D9D8-4C73-B21A-F34F3B02453C}" type="presParOf" srcId="{19E6C7DD-C5FE-4462-8D9F-BBF3B7CA1638}" destId="{30DF0AF1-249C-466E-96F7-CC82D7C717F7}" srcOrd="2" destOrd="0" presId="urn:microsoft.com/office/officeart/2018/2/layout/IconVerticalSolidList"/>
    <dgm:cxn modelId="{C6B90E95-6B12-44AD-AEC1-1422490258CD}" type="presParOf" srcId="{19E6C7DD-C5FE-4462-8D9F-BBF3B7CA1638}" destId="{0DC4F55B-E801-49FD-9BBD-199F9A69D4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F9B51-AA1A-4330-9C5D-DC3BCA7E693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83A6E9-23C5-433A-BE13-3CE08F09C69C}">
      <dgm:prSet/>
      <dgm:spPr/>
      <dgm:t>
        <a:bodyPr/>
        <a:lstStyle/>
        <a:p>
          <a:r>
            <a:rPr lang="en-US"/>
            <a:t>Agile vs Waterfall</a:t>
          </a:r>
        </a:p>
      </dgm:t>
    </dgm:pt>
    <dgm:pt modelId="{23BF1A92-8EEB-43F4-ABE4-24116C7B0AC5}" type="parTrans" cxnId="{074AFCA4-CE6B-4FD5-82DC-1C6F00DEDDA0}">
      <dgm:prSet/>
      <dgm:spPr/>
      <dgm:t>
        <a:bodyPr/>
        <a:lstStyle/>
        <a:p>
          <a:endParaRPr lang="en-US"/>
        </a:p>
      </dgm:t>
    </dgm:pt>
    <dgm:pt modelId="{41E802AD-7711-4D15-A3B4-2788562AD8EC}" type="sibTrans" cxnId="{074AFCA4-CE6B-4FD5-82DC-1C6F00DEDDA0}">
      <dgm:prSet/>
      <dgm:spPr/>
      <dgm:t>
        <a:bodyPr/>
        <a:lstStyle/>
        <a:p>
          <a:endParaRPr lang="en-US"/>
        </a:p>
      </dgm:t>
    </dgm:pt>
    <dgm:pt modelId="{957D7FCF-C31D-4F44-AAEA-E79BB519AAFF}">
      <dgm:prSet/>
      <dgm:spPr/>
      <dgm:t>
        <a:bodyPr/>
        <a:lstStyle/>
        <a:p>
          <a:r>
            <a:rPr lang="en-US"/>
            <a:t>From ‘every 3 years’ to ‘every 3 months’ to ‘continuous delivery’</a:t>
          </a:r>
        </a:p>
      </dgm:t>
    </dgm:pt>
    <dgm:pt modelId="{4A1944B3-4883-4A32-97DA-9AC55724CE4B}" type="parTrans" cxnId="{85D0C0B5-375D-4C5B-A4AF-D8B801B65FD5}">
      <dgm:prSet/>
      <dgm:spPr/>
      <dgm:t>
        <a:bodyPr/>
        <a:lstStyle/>
        <a:p>
          <a:endParaRPr lang="en-US"/>
        </a:p>
      </dgm:t>
    </dgm:pt>
    <dgm:pt modelId="{1B56CD49-5932-4642-BDA8-AB646E0EF743}" type="sibTrans" cxnId="{85D0C0B5-375D-4C5B-A4AF-D8B801B65FD5}">
      <dgm:prSet/>
      <dgm:spPr/>
      <dgm:t>
        <a:bodyPr/>
        <a:lstStyle/>
        <a:p>
          <a:endParaRPr lang="en-US"/>
        </a:p>
      </dgm:t>
    </dgm:pt>
    <dgm:pt modelId="{D7AEDAB6-EFE4-45E5-8E59-73FD46B03CA6}" type="pres">
      <dgm:prSet presAssocID="{5F9F9B51-AA1A-4330-9C5D-DC3BCA7E6933}" presName="linear" presStyleCnt="0">
        <dgm:presLayoutVars>
          <dgm:animLvl val="lvl"/>
          <dgm:resizeHandles val="exact"/>
        </dgm:presLayoutVars>
      </dgm:prSet>
      <dgm:spPr/>
    </dgm:pt>
    <dgm:pt modelId="{5EE7CA83-CC51-467C-9AB8-EF9DD99FF94E}" type="pres">
      <dgm:prSet presAssocID="{E483A6E9-23C5-433A-BE13-3CE08F09C6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B52411-FB2A-4C2D-A5B2-C6B637B16CE0}" type="pres">
      <dgm:prSet presAssocID="{41E802AD-7711-4D15-A3B4-2788562AD8EC}" presName="spacer" presStyleCnt="0"/>
      <dgm:spPr/>
    </dgm:pt>
    <dgm:pt modelId="{2FA4B902-BE4A-4AE8-9325-01F8194FE947}" type="pres">
      <dgm:prSet presAssocID="{957D7FCF-C31D-4F44-AAEA-E79BB519AAF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FD9F669-ACC2-4D78-A2E9-E3E58E0DE02E}" type="presOf" srcId="{5F9F9B51-AA1A-4330-9C5D-DC3BCA7E6933}" destId="{D7AEDAB6-EFE4-45E5-8E59-73FD46B03CA6}" srcOrd="0" destOrd="0" presId="urn:microsoft.com/office/officeart/2005/8/layout/vList2"/>
    <dgm:cxn modelId="{7CEC8873-27FF-4383-9F1F-7C170FCB2D99}" type="presOf" srcId="{957D7FCF-C31D-4F44-AAEA-E79BB519AAFF}" destId="{2FA4B902-BE4A-4AE8-9325-01F8194FE947}" srcOrd="0" destOrd="0" presId="urn:microsoft.com/office/officeart/2005/8/layout/vList2"/>
    <dgm:cxn modelId="{A6D2D79A-9BB2-4305-8A48-0A14B368E1AC}" type="presOf" srcId="{E483A6E9-23C5-433A-BE13-3CE08F09C69C}" destId="{5EE7CA83-CC51-467C-9AB8-EF9DD99FF94E}" srcOrd="0" destOrd="0" presId="urn:microsoft.com/office/officeart/2005/8/layout/vList2"/>
    <dgm:cxn modelId="{074AFCA4-CE6B-4FD5-82DC-1C6F00DEDDA0}" srcId="{5F9F9B51-AA1A-4330-9C5D-DC3BCA7E6933}" destId="{E483A6E9-23C5-433A-BE13-3CE08F09C69C}" srcOrd="0" destOrd="0" parTransId="{23BF1A92-8EEB-43F4-ABE4-24116C7B0AC5}" sibTransId="{41E802AD-7711-4D15-A3B4-2788562AD8EC}"/>
    <dgm:cxn modelId="{85D0C0B5-375D-4C5B-A4AF-D8B801B65FD5}" srcId="{5F9F9B51-AA1A-4330-9C5D-DC3BCA7E6933}" destId="{957D7FCF-C31D-4F44-AAEA-E79BB519AAFF}" srcOrd="1" destOrd="0" parTransId="{4A1944B3-4883-4A32-97DA-9AC55724CE4B}" sibTransId="{1B56CD49-5932-4642-BDA8-AB646E0EF743}"/>
    <dgm:cxn modelId="{1C03B7B1-205F-4567-B7CD-9084E29321C1}" type="presParOf" srcId="{D7AEDAB6-EFE4-45E5-8E59-73FD46B03CA6}" destId="{5EE7CA83-CC51-467C-9AB8-EF9DD99FF94E}" srcOrd="0" destOrd="0" presId="urn:microsoft.com/office/officeart/2005/8/layout/vList2"/>
    <dgm:cxn modelId="{8B065A26-B212-4C37-AC9F-E57945E5BF6E}" type="presParOf" srcId="{D7AEDAB6-EFE4-45E5-8E59-73FD46B03CA6}" destId="{FFB52411-FB2A-4C2D-A5B2-C6B637B16CE0}" srcOrd="1" destOrd="0" presId="urn:microsoft.com/office/officeart/2005/8/layout/vList2"/>
    <dgm:cxn modelId="{3D806D59-723A-42B0-9461-703BC609A9FA}" type="presParOf" srcId="{D7AEDAB6-EFE4-45E5-8E59-73FD46B03CA6}" destId="{2FA4B902-BE4A-4AE8-9325-01F8194FE9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481F93-BB12-4721-B9B6-D6A79D7312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2880341-6915-483D-BB8A-16A3C82453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Stick to the products main purpose</a:t>
          </a:r>
        </a:p>
      </dgm:t>
    </dgm:pt>
    <dgm:pt modelId="{14C9808F-B7BA-4258-AD6A-2A173D3210ED}" type="parTrans" cxnId="{5604D99E-E493-4C83-A3C3-6E2147EDB194}">
      <dgm:prSet/>
      <dgm:spPr/>
      <dgm:t>
        <a:bodyPr/>
        <a:lstStyle/>
        <a:p>
          <a:endParaRPr lang="en-US"/>
        </a:p>
      </dgm:t>
    </dgm:pt>
    <dgm:pt modelId="{73329013-96F6-4F70-943D-6883C0040F61}" type="sibTrans" cxnId="{5604D99E-E493-4C83-A3C3-6E2147EDB194}">
      <dgm:prSet/>
      <dgm:spPr/>
      <dgm:t>
        <a:bodyPr/>
        <a:lstStyle/>
        <a:p>
          <a:endParaRPr lang="en-US"/>
        </a:p>
      </dgm:t>
    </dgm:pt>
    <dgm:pt modelId="{E2604B92-26FC-4D89-A9CA-13C9BFEDFA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Your product has a purpose and goal. Don’t deviate from it between releases. </a:t>
          </a:r>
        </a:p>
      </dgm:t>
    </dgm:pt>
    <dgm:pt modelId="{1DD80AFB-2638-4E5E-8E2F-561490CEE757}" type="parTrans" cxnId="{BC1C7D18-E2E0-418E-8DC2-D710C1D3F101}">
      <dgm:prSet/>
      <dgm:spPr/>
      <dgm:t>
        <a:bodyPr/>
        <a:lstStyle/>
        <a:p>
          <a:endParaRPr lang="en-US"/>
        </a:p>
      </dgm:t>
    </dgm:pt>
    <dgm:pt modelId="{BCBDAA92-203C-470E-8D2B-D4080CB84B41}" type="sibTrans" cxnId="{BC1C7D18-E2E0-418E-8DC2-D710C1D3F101}">
      <dgm:prSet/>
      <dgm:spPr/>
      <dgm:t>
        <a:bodyPr/>
        <a:lstStyle/>
        <a:p>
          <a:endParaRPr lang="en-US"/>
        </a:p>
      </dgm:t>
    </dgm:pt>
    <dgm:pt modelId="{59E94376-6444-403D-84F5-D0EDB1F1F5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change things upside down</a:t>
          </a:r>
        </a:p>
      </dgm:t>
    </dgm:pt>
    <dgm:pt modelId="{15D13557-7231-4A3D-A85D-E716F9EC18E3}" type="parTrans" cxnId="{43020803-2683-4776-8FDE-9AFB032570F4}">
      <dgm:prSet/>
      <dgm:spPr/>
      <dgm:t>
        <a:bodyPr/>
        <a:lstStyle/>
        <a:p>
          <a:endParaRPr lang="en-US"/>
        </a:p>
      </dgm:t>
    </dgm:pt>
    <dgm:pt modelId="{9696569D-8FD9-49E7-A793-0284177FF8D7}" type="sibTrans" cxnId="{43020803-2683-4776-8FDE-9AFB032570F4}">
      <dgm:prSet/>
      <dgm:spPr/>
      <dgm:t>
        <a:bodyPr/>
        <a:lstStyle/>
        <a:p>
          <a:endParaRPr lang="en-US"/>
        </a:p>
      </dgm:t>
    </dgm:pt>
    <dgm:pt modelId="{B66C155C-3563-4A25-BE95-22C107B905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Changes must be gradual and should put customer at ease. A release is a release, not a new product.</a:t>
          </a:r>
        </a:p>
      </dgm:t>
    </dgm:pt>
    <dgm:pt modelId="{CE981F1C-28ED-45E7-9CA8-8FC31BFC2C28}" type="parTrans" cxnId="{5AE835BB-1CB1-45E8-88AC-6480239977B3}">
      <dgm:prSet/>
      <dgm:spPr/>
      <dgm:t>
        <a:bodyPr/>
        <a:lstStyle/>
        <a:p>
          <a:endParaRPr lang="en-US"/>
        </a:p>
      </dgm:t>
    </dgm:pt>
    <dgm:pt modelId="{88C6864B-1192-41F0-AFD5-B2342EC591E6}" type="sibTrans" cxnId="{5AE835BB-1CB1-45E8-88AC-6480239977B3}">
      <dgm:prSet/>
      <dgm:spPr/>
      <dgm:t>
        <a:bodyPr/>
        <a:lstStyle/>
        <a:p>
          <a:endParaRPr lang="en-US"/>
        </a:p>
      </dgm:t>
    </dgm:pt>
    <dgm:pt modelId="{81F52ED3-15DE-4EF9-B199-0C88FF6279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Assume the customer knows nothing</a:t>
          </a:r>
        </a:p>
      </dgm:t>
    </dgm:pt>
    <dgm:pt modelId="{1F7FDBC4-AE88-46CA-A70D-3CC286EBB9DA}" type="parTrans" cxnId="{7469BC73-623C-422D-8722-8E3E926776CF}">
      <dgm:prSet/>
      <dgm:spPr/>
      <dgm:t>
        <a:bodyPr/>
        <a:lstStyle/>
        <a:p>
          <a:endParaRPr lang="en-US"/>
        </a:p>
      </dgm:t>
    </dgm:pt>
    <dgm:pt modelId="{7050F362-0EE2-43F5-88B3-294A13D64607}" type="sibTrans" cxnId="{7469BC73-623C-422D-8722-8E3E926776CF}">
      <dgm:prSet/>
      <dgm:spPr/>
      <dgm:t>
        <a:bodyPr/>
        <a:lstStyle/>
        <a:p>
          <a:endParaRPr lang="en-US"/>
        </a:p>
      </dgm:t>
    </dgm:pt>
    <dgm:pt modelId="{17529602-4E86-4736-83D8-EBC274C530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Just because he has been using it already, don’t assume he knows it all</a:t>
          </a:r>
        </a:p>
      </dgm:t>
    </dgm:pt>
    <dgm:pt modelId="{C57782ED-F1E9-4BBE-9E75-F36E4A9172A7}" type="parTrans" cxnId="{92C50F09-939A-433D-AA93-6E2B55EEFF33}">
      <dgm:prSet/>
      <dgm:spPr/>
      <dgm:t>
        <a:bodyPr/>
        <a:lstStyle/>
        <a:p>
          <a:endParaRPr lang="en-US"/>
        </a:p>
      </dgm:t>
    </dgm:pt>
    <dgm:pt modelId="{CE20A3AB-E042-4E1A-9A9A-A73062762279}" type="sibTrans" cxnId="{92C50F09-939A-433D-AA93-6E2B55EEFF33}">
      <dgm:prSet/>
      <dgm:spPr/>
      <dgm:t>
        <a:bodyPr/>
        <a:lstStyle/>
        <a:p>
          <a:endParaRPr lang="en-US"/>
        </a:p>
      </dgm:t>
    </dgm:pt>
    <dgm:pt modelId="{EC5F63FA-7CA0-4CC1-A21E-13107D1042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put beauty over function</a:t>
          </a:r>
        </a:p>
      </dgm:t>
    </dgm:pt>
    <dgm:pt modelId="{88771DA8-F73A-4249-B750-0B85B9DC2BEE}" type="parTrans" cxnId="{687E1567-E3B5-4EEC-9791-70ABB6F37B8D}">
      <dgm:prSet/>
      <dgm:spPr/>
      <dgm:t>
        <a:bodyPr/>
        <a:lstStyle/>
        <a:p>
          <a:endParaRPr lang="en-US"/>
        </a:p>
      </dgm:t>
    </dgm:pt>
    <dgm:pt modelId="{89C8918B-F612-41DD-A388-80F2346B3E21}" type="sibTrans" cxnId="{687E1567-E3B5-4EEC-9791-70ABB6F37B8D}">
      <dgm:prSet/>
      <dgm:spPr/>
      <dgm:t>
        <a:bodyPr/>
        <a:lstStyle/>
        <a:p>
          <a:endParaRPr lang="en-US"/>
        </a:p>
      </dgm:t>
    </dgm:pt>
    <dgm:pt modelId="{457F4FEF-67FD-4F08-8776-074FA06CB3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what you added is beautiful but doesn’t function, it still doesn’t meet his expectations</a:t>
          </a:r>
        </a:p>
      </dgm:t>
    </dgm:pt>
    <dgm:pt modelId="{40B47364-98DC-47D6-8101-72A1E6652E49}" type="parTrans" cxnId="{CA79E6AD-C251-4E11-8E96-F1368565411F}">
      <dgm:prSet/>
      <dgm:spPr/>
      <dgm:t>
        <a:bodyPr/>
        <a:lstStyle/>
        <a:p>
          <a:endParaRPr lang="en-US"/>
        </a:p>
      </dgm:t>
    </dgm:pt>
    <dgm:pt modelId="{987345B3-942A-4066-970A-7FAF3C584D4A}" type="sibTrans" cxnId="{CA79E6AD-C251-4E11-8E96-F1368565411F}">
      <dgm:prSet/>
      <dgm:spPr/>
      <dgm:t>
        <a:bodyPr/>
        <a:lstStyle/>
        <a:p>
          <a:endParaRPr lang="en-US"/>
        </a:p>
      </dgm:t>
    </dgm:pt>
    <dgm:pt modelId="{86809186-7FFC-4799-8900-E6A5A20F2349}" type="pres">
      <dgm:prSet presAssocID="{86481F93-BB12-4721-B9B6-D6A79D731292}" presName="root" presStyleCnt="0">
        <dgm:presLayoutVars>
          <dgm:dir/>
          <dgm:resizeHandles val="exact"/>
        </dgm:presLayoutVars>
      </dgm:prSet>
      <dgm:spPr/>
    </dgm:pt>
    <dgm:pt modelId="{A126936F-7BF2-42C6-B356-90097A2ABB11}" type="pres">
      <dgm:prSet presAssocID="{42880341-6915-483D-BB8A-16A3C8245314}" presName="compNode" presStyleCnt="0"/>
      <dgm:spPr/>
    </dgm:pt>
    <dgm:pt modelId="{A8676D58-485E-4E37-85E4-F77FDB6384D7}" type="pres">
      <dgm:prSet presAssocID="{42880341-6915-483D-BB8A-16A3C8245314}" presName="bgRect" presStyleLbl="bgShp" presStyleIdx="0" presStyleCnt="4"/>
      <dgm:spPr/>
    </dgm:pt>
    <dgm:pt modelId="{2B7C497A-2B2D-4FCB-9F9C-F74D05C0494E}" type="pres">
      <dgm:prSet presAssocID="{42880341-6915-483D-BB8A-16A3C824531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2D10C84E-A7D2-43D1-864B-482A29D25C7B}" type="pres">
      <dgm:prSet presAssocID="{42880341-6915-483D-BB8A-16A3C8245314}" presName="spaceRect" presStyleCnt="0"/>
      <dgm:spPr/>
    </dgm:pt>
    <dgm:pt modelId="{D58A4B1D-80BF-42A3-954C-C067E3F050CB}" type="pres">
      <dgm:prSet presAssocID="{42880341-6915-483D-BB8A-16A3C8245314}" presName="parTx" presStyleLbl="revTx" presStyleIdx="0" presStyleCnt="8">
        <dgm:presLayoutVars>
          <dgm:chMax val="0"/>
          <dgm:chPref val="0"/>
        </dgm:presLayoutVars>
      </dgm:prSet>
      <dgm:spPr/>
    </dgm:pt>
    <dgm:pt modelId="{14D57C1C-3353-4B74-AF8D-508C63A7A8A5}" type="pres">
      <dgm:prSet presAssocID="{42880341-6915-483D-BB8A-16A3C8245314}" presName="desTx" presStyleLbl="revTx" presStyleIdx="1" presStyleCnt="8">
        <dgm:presLayoutVars/>
      </dgm:prSet>
      <dgm:spPr/>
    </dgm:pt>
    <dgm:pt modelId="{6B70F493-5CB1-4881-8D8C-D2242C5CB63B}" type="pres">
      <dgm:prSet presAssocID="{73329013-96F6-4F70-943D-6883C0040F61}" presName="sibTrans" presStyleCnt="0"/>
      <dgm:spPr/>
    </dgm:pt>
    <dgm:pt modelId="{59B61DEB-FCB3-4BD8-8DD4-FB9F5A767352}" type="pres">
      <dgm:prSet presAssocID="{59E94376-6444-403D-84F5-D0EDB1F1F528}" presName="compNode" presStyleCnt="0"/>
      <dgm:spPr/>
    </dgm:pt>
    <dgm:pt modelId="{27F90DCA-C006-4A80-A6DE-D42D3B47B817}" type="pres">
      <dgm:prSet presAssocID="{59E94376-6444-403D-84F5-D0EDB1F1F528}" presName="bgRect" presStyleLbl="bgShp" presStyleIdx="1" presStyleCnt="4"/>
      <dgm:spPr/>
    </dgm:pt>
    <dgm:pt modelId="{1F370C83-3AE7-4FC5-A1FB-6987318DFD32}" type="pres">
      <dgm:prSet presAssocID="{59E94376-6444-403D-84F5-D0EDB1F1F52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7D45121-318B-4EE5-95E2-DF32043BFCCA}" type="pres">
      <dgm:prSet presAssocID="{59E94376-6444-403D-84F5-D0EDB1F1F528}" presName="spaceRect" presStyleCnt="0"/>
      <dgm:spPr/>
    </dgm:pt>
    <dgm:pt modelId="{B8EF2B24-86A4-4EC9-ABF0-632FAFD9DB91}" type="pres">
      <dgm:prSet presAssocID="{59E94376-6444-403D-84F5-D0EDB1F1F528}" presName="parTx" presStyleLbl="revTx" presStyleIdx="2" presStyleCnt="8">
        <dgm:presLayoutVars>
          <dgm:chMax val="0"/>
          <dgm:chPref val="0"/>
        </dgm:presLayoutVars>
      </dgm:prSet>
      <dgm:spPr/>
    </dgm:pt>
    <dgm:pt modelId="{972BDEAD-C172-4FFA-9A9B-4A799AB789E8}" type="pres">
      <dgm:prSet presAssocID="{59E94376-6444-403D-84F5-D0EDB1F1F528}" presName="desTx" presStyleLbl="revTx" presStyleIdx="3" presStyleCnt="8">
        <dgm:presLayoutVars/>
      </dgm:prSet>
      <dgm:spPr/>
    </dgm:pt>
    <dgm:pt modelId="{9EB43F83-7D16-4515-A6C8-7DEE9482E516}" type="pres">
      <dgm:prSet presAssocID="{9696569D-8FD9-49E7-A793-0284177FF8D7}" presName="sibTrans" presStyleCnt="0"/>
      <dgm:spPr/>
    </dgm:pt>
    <dgm:pt modelId="{CCB0A27D-FC42-4538-81B6-483D4430EF6A}" type="pres">
      <dgm:prSet presAssocID="{81F52ED3-15DE-4EF9-B199-0C88FF6279D0}" presName="compNode" presStyleCnt="0"/>
      <dgm:spPr/>
    </dgm:pt>
    <dgm:pt modelId="{C07DDF57-BD00-40AA-B445-E24C28E0572B}" type="pres">
      <dgm:prSet presAssocID="{81F52ED3-15DE-4EF9-B199-0C88FF6279D0}" presName="bgRect" presStyleLbl="bgShp" presStyleIdx="2" presStyleCnt="4"/>
      <dgm:spPr/>
    </dgm:pt>
    <dgm:pt modelId="{7745099D-A492-4661-8C1A-28B3C3E3830D}" type="pres">
      <dgm:prSet presAssocID="{81F52ED3-15DE-4EF9-B199-0C88FF6279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B54D9F9-0AB7-44BB-9AEE-2B413F82FA0C}" type="pres">
      <dgm:prSet presAssocID="{81F52ED3-15DE-4EF9-B199-0C88FF6279D0}" presName="spaceRect" presStyleCnt="0"/>
      <dgm:spPr/>
    </dgm:pt>
    <dgm:pt modelId="{8D057E52-1575-45B2-AF2A-76C144A80C39}" type="pres">
      <dgm:prSet presAssocID="{81F52ED3-15DE-4EF9-B199-0C88FF6279D0}" presName="parTx" presStyleLbl="revTx" presStyleIdx="4" presStyleCnt="8">
        <dgm:presLayoutVars>
          <dgm:chMax val="0"/>
          <dgm:chPref val="0"/>
        </dgm:presLayoutVars>
      </dgm:prSet>
      <dgm:spPr/>
    </dgm:pt>
    <dgm:pt modelId="{B1CDEBF5-BCC7-4DF1-AC1A-3EDFAC04D57F}" type="pres">
      <dgm:prSet presAssocID="{81F52ED3-15DE-4EF9-B199-0C88FF6279D0}" presName="desTx" presStyleLbl="revTx" presStyleIdx="5" presStyleCnt="8">
        <dgm:presLayoutVars/>
      </dgm:prSet>
      <dgm:spPr/>
    </dgm:pt>
    <dgm:pt modelId="{A12FD967-D633-40B5-B9BD-FB4647B27202}" type="pres">
      <dgm:prSet presAssocID="{7050F362-0EE2-43F5-88B3-294A13D64607}" presName="sibTrans" presStyleCnt="0"/>
      <dgm:spPr/>
    </dgm:pt>
    <dgm:pt modelId="{8D817614-B712-4E85-B31D-B689FB46B84F}" type="pres">
      <dgm:prSet presAssocID="{EC5F63FA-7CA0-4CC1-A21E-13107D10428F}" presName="compNode" presStyleCnt="0"/>
      <dgm:spPr/>
    </dgm:pt>
    <dgm:pt modelId="{910710CC-1BF8-4624-824F-97A2810556BE}" type="pres">
      <dgm:prSet presAssocID="{EC5F63FA-7CA0-4CC1-A21E-13107D10428F}" presName="bgRect" presStyleLbl="bgShp" presStyleIdx="3" presStyleCnt="4"/>
      <dgm:spPr/>
    </dgm:pt>
    <dgm:pt modelId="{E09B3E72-DCC9-4B0E-80B5-13BAF32648E3}" type="pres">
      <dgm:prSet presAssocID="{EC5F63FA-7CA0-4CC1-A21E-13107D1042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"/>
        </a:ext>
      </dgm:extLst>
    </dgm:pt>
    <dgm:pt modelId="{189D79BA-4E4F-4E0A-BEAE-3FC9B3C47673}" type="pres">
      <dgm:prSet presAssocID="{EC5F63FA-7CA0-4CC1-A21E-13107D10428F}" presName="spaceRect" presStyleCnt="0"/>
      <dgm:spPr/>
    </dgm:pt>
    <dgm:pt modelId="{BBC92ED7-8C23-4D04-8C82-34CF1C29709B}" type="pres">
      <dgm:prSet presAssocID="{EC5F63FA-7CA0-4CC1-A21E-13107D10428F}" presName="parTx" presStyleLbl="revTx" presStyleIdx="6" presStyleCnt="8">
        <dgm:presLayoutVars>
          <dgm:chMax val="0"/>
          <dgm:chPref val="0"/>
        </dgm:presLayoutVars>
      </dgm:prSet>
      <dgm:spPr/>
    </dgm:pt>
    <dgm:pt modelId="{9AF89DED-C6D0-4AC4-997F-89FC19186B6A}" type="pres">
      <dgm:prSet presAssocID="{EC5F63FA-7CA0-4CC1-A21E-13107D10428F}" presName="desTx" presStyleLbl="revTx" presStyleIdx="7" presStyleCnt="8">
        <dgm:presLayoutVars/>
      </dgm:prSet>
      <dgm:spPr/>
    </dgm:pt>
  </dgm:ptLst>
  <dgm:cxnLst>
    <dgm:cxn modelId="{43020803-2683-4776-8FDE-9AFB032570F4}" srcId="{86481F93-BB12-4721-B9B6-D6A79D731292}" destId="{59E94376-6444-403D-84F5-D0EDB1F1F528}" srcOrd="1" destOrd="0" parTransId="{15D13557-7231-4A3D-A85D-E716F9EC18E3}" sibTransId="{9696569D-8FD9-49E7-A793-0284177FF8D7}"/>
    <dgm:cxn modelId="{92C50F09-939A-433D-AA93-6E2B55EEFF33}" srcId="{81F52ED3-15DE-4EF9-B199-0C88FF6279D0}" destId="{17529602-4E86-4736-83D8-EBC274C530B8}" srcOrd="0" destOrd="0" parTransId="{C57782ED-F1E9-4BBE-9E75-F36E4A9172A7}" sibTransId="{CE20A3AB-E042-4E1A-9A9A-A73062762279}"/>
    <dgm:cxn modelId="{BC1C7D18-E2E0-418E-8DC2-D710C1D3F101}" srcId="{42880341-6915-483D-BB8A-16A3C8245314}" destId="{E2604B92-26FC-4D89-A9CA-13C9BFEDFA7D}" srcOrd="0" destOrd="0" parTransId="{1DD80AFB-2638-4E5E-8E2F-561490CEE757}" sibTransId="{BCBDAA92-203C-470E-8D2B-D4080CB84B41}"/>
    <dgm:cxn modelId="{04F7F864-6EA5-4202-A39D-0BCAAC51352E}" type="presOf" srcId="{17529602-4E86-4736-83D8-EBC274C530B8}" destId="{B1CDEBF5-BCC7-4DF1-AC1A-3EDFAC04D57F}" srcOrd="0" destOrd="0" presId="urn:microsoft.com/office/officeart/2018/2/layout/IconVerticalSolidList"/>
    <dgm:cxn modelId="{687E1567-E3B5-4EEC-9791-70ABB6F37B8D}" srcId="{86481F93-BB12-4721-B9B6-D6A79D731292}" destId="{EC5F63FA-7CA0-4CC1-A21E-13107D10428F}" srcOrd="3" destOrd="0" parTransId="{88771DA8-F73A-4249-B750-0B85B9DC2BEE}" sibTransId="{89C8918B-F612-41DD-A388-80F2346B3E21}"/>
    <dgm:cxn modelId="{D09C7D4D-1700-4A9C-B70C-255533BA4955}" type="presOf" srcId="{EC5F63FA-7CA0-4CC1-A21E-13107D10428F}" destId="{BBC92ED7-8C23-4D04-8C82-34CF1C29709B}" srcOrd="0" destOrd="0" presId="urn:microsoft.com/office/officeart/2018/2/layout/IconVerticalSolidList"/>
    <dgm:cxn modelId="{21899C6D-DF43-44DD-BB42-B634B4424BFF}" type="presOf" srcId="{E2604B92-26FC-4D89-A9CA-13C9BFEDFA7D}" destId="{14D57C1C-3353-4B74-AF8D-508C63A7A8A5}" srcOrd="0" destOrd="0" presId="urn:microsoft.com/office/officeart/2018/2/layout/IconVerticalSolidList"/>
    <dgm:cxn modelId="{7469BC73-623C-422D-8722-8E3E926776CF}" srcId="{86481F93-BB12-4721-B9B6-D6A79D731292}" destId="{81F52ED3-15DE-4EF9-B199-0C88FF6279D0}" srcOrd="2" destOrd="0" parTransId="{1F7FDBC4-AE88-46CA-A70D-3CC286EBB9DA}" sibTransId="{7050F362-0EE2-43F5-88B3-294A13D64607}"/>
    <dgm:cxn modelId="{FF59FE8B-5EAA-453D-BDF4-269657BFD985}" type="presOf" srcId="{86481F93-BB12-4721-B9B6-D6A79D731292}" destId="{86809186-7FFC-4799-8900-E6A5A20F2349}" srcOrd="0" destOrd="0" presId="urn:microsoft.com/office/officeart/2018/2/layout/IconVerticalSolidList"/>
    <dgm:cxn modelId="{1A62B091-E70A-453F-BE87-D438B6144370}" type="presOf" srcId="{457F4FEF-67FD-4F08-8776-074FA06CB3D6}" destId="{9AF89DED-C6D0-4AC4-997F-89FC19186B6A}" srcOrd="0" destOrd="0" presId="urn:microsoft.com/office/officeart/2018/2/layout/IconVerticalSolidList"/>
    <dgm:cxn modelId="{5604D99E-E493-4C83-A3C3-6E2147EDB194}" srcId="{86481F93-BB12-4721-B9B6-D6A79D731292}" destId="{42880341-6915-483D-BB8A-16A3C8245314}" srcOrd="0" destOrd="0" parTransId="{14C9808F-B7BA-4258-AD6A-2A173D3210ED}" sibTransId="{73329013-96F6-4F70-943D-6883C0040F61}"/>
    <dgm:cxn modelId="{CA79E6AD-C251-4E11-8E96-F1368565411F}" srcId="{EC5F63FA-7CA0-4CC1-A21E-13107D10428F}" destId="{457F4FEF-67FD-4F08-8776-074FA06CB3D6}" srcOrd="0" destOrd="0" parTransId="{40B47364-98DC-47D6-8101-72A1E6652E49}" sibTransId="{987345B3-942A-4066-970A-7FAF3C584D4A}"/>
    <dgm:cxn modelId="{5AE835BB-1CB1-45E8-88AC-6480239977B3}" srcId="{59E94376-6444-403D-84F5-D0EDB1F1F528}" destId="{B66C155C-3563-4A25-BE95-22C107B90573}" srcOrd="0" destOrd="0" parTransId="{CE981F1C-28ED-45E7-9CA8-8FC31BFC2C28}" sibTransId="{88C6864B-1192-41F0-AFD5-B2342EC591E6}"/>
    <dgm:cxn modelId="{CF3E70D3-CE57-4B76-938A-C0DA1984DBF2}" type="presOf" srcId="{59E94376-6444-403D-84F5-D0EDB1F1F528}" destId="{B8EF2B24-86A4-4EC9-ABF0-632FAFD9DB91}" srcOrd="0" destOrd="0" presId="urn:microsoft.com/office/officeart/2018/2/layout/IconVerticalSolidList"/>
    <dgm:cxn modelId="{041A22DC-6834-4169-B8A3-B2C7C4CDA654}" type="presOf" srcId="{B66C155C-3563-4A25-BE95-22C107B90573}" destId="{972BDEAD-C172-4FFA-9A9B-4A799AB789E8}" srcOrd="0" destOrd="0" presId="urn:microsoft.com/office/officeart/2018/2/layout/IconVerticalSolidList"/>
    <dgm:cxn modelId="{947F37E2-53C4-4BC8-B487-6C885838B5BB}" type="presOf" srcId="{81F52ED3-15DE-4EF9-B199-0C88FF6279D0}" destId="{8D057E52-1575-45B2-AF2A-76C144A80C39}" srcOrd="0" destOrd="0" presId="urn:microsoft.com/office/officeart/2018/2/layout/IconVerticalSolidList"/>
    <dgm:cxn modelId="{9B892CFE-4601-47BB-8AA0-EF9FE1B1E063}" type="presOf" srcId="{42880341-6915-483D-BB8A-16A3C8245314}" destId="{D58A4B1D-80BF-42A3-954C-C067E3F050CB}" srcOrd="0" destOrd="0" presId="urn:microsoft.com/office/officeart/2018/2/layout/IconVerticalSolidList"/>
    <dgm:cxn modelId="{61CC4503-03E2-484E-A00A-F513C4FD0920}" type="presParOf" srcId="{86809186-7FFC-4799-8900-E6A5A20F2349}" destId="{A126936F-7BF2-42C6-B356-90097A2ABB11}" srcOrd="0" destOrd="0" presId="urn:microsoft.com/office/officeart/2018/2/layout/IconVerticalSolidList"/>
    <dgm:cxn modelId="{F80D3E25-92B6-46C1-936F-B64C1DA0018A}" type="presParOf" srcId="{A126936F-7BF2-42C6-B356-90097A2ABB11}" destId="{A8676D58-485E-4E37-85E4-F77FDB6384D7}" srcOrd="0" destOrd="0" presId="urn:microsoft.com/office/officeart/2018/2/layout/IconVerticalSolidList"/>
    <dgm:cxn modelId="{899150DF-A743-40C4-9077-C3679DAF3C85}" type="presParOf" srcId="{A126936F-7BF2-42C6-B356-90097A2ABB11}" destId="{2B7C497A-2B2D-4FCB-9F9C-F74D05C0494E}" srcOrd="1" destOrd="0" presId="urn:microsoft.com/office/officeart/2018/2/layout/IconVerticalSolidList"/>
    <dgm:cxn modelId="{F1CEE943-560B-42DE-95E3-6091739A791A}" type="presParOf" srcId="{A126936F-7BF2-42C6-B356-90097A2ABB11}" destId="{2D10C84E-A7D2-43D1-864B-482A29D25C7B}" srcOrd="2" destOrd="0" presId="urn:microsoft.com/office/officeart/2018/2/layout/IconVerticalSolidList"/>
    <dgm:cxn modelId="{7DB8B221-6127-4E4E-8261-C55FE4B4D460}" type="presParOf" srcId="{A126936F-7BF2-42C6-B356-90097A2ABB11}" destId="{D58A4B1D-80BF-42A3-954C-C067E3F050CB}" srcOrd="3" destOrd="0" presId="urn:microsoft.com/office/officeart/2018/2/layout/IconVerticalSolidList"/>
    <dgm:cxn modelId="{77B8D9F2-5566-44AE-A66C-5A4CDBED320A}" type="presParOf" srcId="{A126936F-7BF2-42C6-B356-90097A2ABB11}" destId="{14D57C1C-3353-4B74-AF8D-508C63A7A8A5}" srcOrd="4" destOrd="0" presId="urn:microsoft.com/office/officeart/2018/2/layout/IconVerticalSolidList"/>
    <dgm:cxn modelId="{68B55DB4-45CE-4EDE-9F1B-750E98CE2382}" type="presParOf" srcId="{86809186-7FFC-4799-8900-E6A5A20F2349}" destId="{6B70F493-5CB1-4881-8D8C-D2242C5CB63B}" srcOrd="1" destOrd="0" presId="urn:microsoft.com/office/officeart/2018/2/layout/IconVerticalSolidList"/>
    <dgm:cxn modelId="{BC1E2E34-7A21-4CCB-9DC4-7FA324A21358}" type="presParOf" srcId="{86809186-7FFC-4799-8900-E6A5A20F2349}" destId="{59B61DEB-FCB3-4BD8-8DD4-FB9F5A767352}" srcOrd="2" destOrd="0" presId="urn:microsoft.com/office/officeart/2018/2/layout/IconVerticalSolidList"/>
    <dgm:cxn modelId="{6906CC50-4F96-4475-B1A2-FF91C5A4C7A0}" type="presParOf" srcId="{59B61DEB-FCB3-4BD8-8DD4-FB9F5A767352}" destId="{27F90DCA-C006-4A80-A6DE-D42D3B47B817}" srcOrd="0" destOrd="0" presId="urn:microsoft.com/office/officeart/2018/2/layout/IconVerticalSolidList"/>
    <dgm:cxn modelId="{AB161196-D847-4BF9-8C2C-398BCFF2BE16}" type="presParOf" srcId="{59B61DEB-FCB3-4BD8-8DD4-FB9F5A767352}" destId="{1F370C83-3AE7-4FC5-A1FB-6987318DFD32}" srcOrd="1" destOrd="0" presId="urn:microsoft.com/office/officeart/2018/2/layout/IconVerticalSolidList"/>
    <dgm:cxn modelId="{1E8C44B4-6D2C-427D-982F-C8F27C2465C8}" type="presParOf" srcId="{59B61DEB-FCB3-4BD8-8DD4-FB9F5A767352}" destId="{D7D45121-318B-4EE5-95E2-DF32043BFCCA}" srcOrd="2" destOrd="0" presId="urn:microsoft.com/office/officeart/2018/2/layout/IconVerticalSolidList"/>
    <dgm:cxn modelId="{79BDEBE1-A390-4355-A107-60A427DB3250}" type="presParOf" srcId="{59B61DEB-FCB3-4BD8-8DD4-FB9F5A767352}" destId="{B8EF2B24-86A4-4EC9-ABF0-632FAFD9DB91}" srcOrd="3" destOrd="0" presId="urn:microsoft.com/office/officeart/2018/2/layout/IconVerticalSolidList"/>
    <dgm:cxn modelId="{6026A2C7-01D6-4410-BA93-4213D9C54A46}" type="presParOf" srcId="{59B61DEB-FCB3-4BD8-8DD4-FB9F5A767352}" destId="{972BDEAD-C172-4FFA-9A9B-4A799AB789E8}" srcOrd="4" destOrd="0" presId="urn:microsoft.com/office/officeart/2018/2/layout/IconVerticalSolidList"/>
    <dgm:cxn modelId="{15ABE879-C3F5-4001-83A4-38F36CA79187}" type="presParOf" srcId="{86809186-7FFC-4799-8900-E6A5A20F2349}" destId="{9EB43F83-7D16-4515-A6C8-7DEE9482E516}" srcOrd="3" destOrd="0" presId="urn:microsoft.com/office/officeart/2018/2/layout/IconVerticalSolidList"/>
    <dgm:cxn modelId="{1F68FDB1-F240-4709-81C7-089DE8765323}" type="presParOf" srcId="{86809186-7FFC-4799-8900-E6A5A20F2349}" destId="{CCB0A27D-FC42-4538-81B6-483D4430EF6A}" srcOrd="4" destOrd="0" presId="urn:microsoft.com/office/officeart/2018/2/layout/IconVerticalSolidList"/>
    <dgm:cxn modelId="{F8A1BC9B-80D1-46A5-B043-AA32938E4550}" type="presParOf" srcId="{CCB0A27D-FC42-4538-81B6-483D4430EF6A}" destId="{C07DDF57-BD00-40AA-B445-E24C28E0572B}" srcOrd="0" destOrd="0" presId="urn:microsoft.com/office/officeart/2018/2/layout/IconVerticalSolidList"/>
    <dgm:cxn modelId="{2CAE693C-C735-4351-83C5-18CF3DE855D4}" type="presParOf" srcId="{CCB0A27D-FC42-4538-81B6-483D4430EF6A}" destId="{7745099D-A492-4661-8C1A-28B3C3E3830D}" srcOrd="1" destOrd="0" presId="urn:microsoft.com/office/officeart/2018/2/layout/IconVerticalSolidList"/>
    <dgm:cxn modelId="{FB537577-E620-4621-AC96-D17212F48A5F}" type="presParOf" srcId="{CCB0A27D-FC42-4538-81B6-483D4430EF6A}" destId="{8B54D9F9-0AB7-44BB-9AEE-2B413F82FA0C}" srcOrd="2" destOrd="0" presId="urn:microsoft.com/office/officeart/2018/2/layout/IconVerticalSolidList"/>
    <dgm:cxn modelId="{EC2D1F97-0785-46BA-893D-285C422782C6}" type="presParOf" srcId="{CCB0A27D-FC42-4538-81B6-483D4430EF6A}" destId="{8D057E52-1575-45B2-AF2A-76C144A80C39}" srcOrd="3" destOrd="0" presId="urn:microsoft.com/office/officeart/2018/2/layout/IconVerticalSolidList"/>
    <dgm:cxn modelId="{75319686-C1DB-40D3-A658-C806E383B1A9}" type="presParOf" srcId="{CCB0A27D-FC42-4538-81B6-483D4430EF6A}" destId="{B1CDEBF5-BCC7-4DF1-AC1A-3EDFAC04D57F}" srcOrd="4" destOrd="0" presId="urn:microsoft.com/office/officeart/2018/2/layout/IconVerticalSolidList"/>
    <dgm:cxn modelId="{A8075483-6268-4D23-9BF2-A829166FFEC4}" type="presParOf" srcId="{86809186-7FFC-4799-8900-E6A5A20F2349}" destId="{A12FD967-D633-40B5-B9BD-FB4647B27202}" srcOrd="5" destOrd="0" presId="urn:microsoft.com/office/officeart/2018/2/layout/IconVerticalSolidList"/>
    <dgm:cxn modelId="{8C8E9542-0018-41F8-A722-591F8B4A9732}" type="presParOf" srcId="{86809186-7FFC-4799-8900-E6A5A20F2349}" destId="{8D817614-B712-4E85-B31D-B689FB46B84F}" srcOrd="6" destOrd="0" presId="urn:microsoft.com/office/officeart/2018/2/layout/IconVerticalSolidList"/>
    <dgm:cxn modelId="{BA05E615-6FE7-46FD-A2DC-C8DED04BF77F}" type="presParOf" srcId="{8D817614-B712-4E85-B31D-B689FB46B84F}" destId="{910710CC-1BF8-4624-824F-97A2810556BE}" srcOrd="0" destOrd="0" presId="urn:microsoft.com/office/officeart/2018/2/layout/IconVerticalSolidList"/>
    <dgm:cxn modelId="{4926AC44-0583-42CE-9222-B6885FC39C42}" type="presParOf" srcId="{8D817614-B712-4E85-B31D-B689FB46B84F}" destId="{E09B3E72-DCC9-4B0E-80B5-13BAF32648E3}" srcOrd="1" destOrd="0" presId="urn:microsoft.com/office/officeart/2018/2/layout/IconVerticalSolidList"/>
    <dgm:cxn modelId="{6619C340-119A-463A-B4A4-DE337E62FA15}" type="presParOf" srcId="{8D817614-B712-4E85-B31D-B689FB46B84F}" destId="{189D79BA-4E4F-4E0A-BEAE-3FC9B3C47673}" srcOrd="2" destOrd="0" presId="urn:microsoft.com/office/officeart/2018/2/layout/IconVerticalSolidList"/>
    <dgm:cxn modelId="{49C3D0D4-9081-47A7-A73C-81BE5418B841}" type="presParOf" srcId="{8D817614-B712-4E85-B31D-B689FB46B84F}" destId="{BBC92ED7-8C23-4D04-8C82-34CF1C29709B}" srcOrd="3" destOrd="0" presId="urn:microsoft.com/office/officeart/2018/2/layout/IconVerticalSolidList"/>
    <dgm:cxn modelId="{327CE86C-C34E-48D4-9656-FE7168300DB8}" type="presParOf" srcId="{8D817614-B712-4E85-B31D-B689FB46B84F}" destId="{9AF89DED-C6D0-4AC4-997F-89FC19186B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6305D-AC85-4E01-A7C6-FD3CA0ACBC8F}">
      <dsp:nvSpPr>
        <dsp:cNvPr id="0" name=""/>
        <dsp:cNvSpPr/>
      </dsp:nvSpPr>
      <dsp:spPr>
        <a:xfrm>
          <a:off x="0" y="21843"/>
          <a:ext cx="6253721" cy="121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About me</a:t>
          </a:r>
        </a:p>
      </dsp:txBody>
      <dsp:txXfrm>
        <a:off x="59274" y="81117"/>
        <a:ext cx="6135173" cy="1095692"/>
      </dsp:txXfrm>
    </dsp:sp>
    <dsp:sp modelId="{9202E864-B14D-42D1-95CA-3E98F5D208A1}">
      <dsp:nvSpPr>
        <dsp:cNvPr id="0" name=""/>
        <dsp:cNvSpPr/>
      </dsp:nvSpPr>
      <dsp:spPr>
        <a:xfrm>
          <a:off x="0" y="1287924"/>
          <a:ext cx="6253721" cy="12142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brings us here</a:t>
          </a:r>
        </a:p>
      </dsp:txBody>
      <dsp:txXfrm>
        <a:off x="59274" y="1347198"/>
        <a:ext cx="6135173" cy="1095692"/>
      </dsp:txXfrm>
    </dsp:sp>
    <dsp:sp modelId="{962A9112-B4E3-4869-815E-2207B1C95160}">
      <dsp:nvSpPr>
        <dsp:cNvPr id="0" name=""/>
        <dsp:cNvSpPr/>
      </dsp:nvSpPr>
      <dsp:spPr>
        <a:xfrm>
          <a:off x="0" y="2554004"/>
          <a:ext cx="6253721" cy="12142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Building software that lasts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Things to keep in mind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Navigating tough choices</a:t>
          </a:r>
        </a:p>
      </dsp:txBody>
      <dsp:txXfrm>
        <a:off x="59274" y="2613278"/>
        <a:ext cx="6135173" cy="1095692"/>
      </dsp:txXfrm>
    </dsp:sp>
    <dsp:sp modelId="{150A69E3-5C26-4E25-B9D4-403904B21689}">
      <dsp:nvSpPr>
        <dsp:cNvPr id="0" name=""/>
        <dsp:cNvSpPr/>
      </dsp:nvSpPr>
      <dsp:spPr>
        <a:xfrm>
          <a:off x="0" y="3820085"/>
          <a:ext cx="6253721" cy="12142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Q&amp;A</a:t>
          </a:r>
        </a:p>
      </dsp:txBody>
      <dsp:txXfrm>
        <a:off x="59274" y="3879359"/>
        <a:ext cx="6135173" cy="1095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23B88-BCDB-494B-B621-DB0D831E34E5}">
      <dsp:nvSpPr>
        <dsp:cNvPr id="0" name=""/>
        <dsp:cNvSpPr/>
      </dsp:nvSpPr>
      <dsp:spPr>
        <a:xfrm>
          <a:off x="0" y="1961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D919B-AE05-46B1-98FE-365F61986BE3}">
      <dsp:nvSpPr>
        <dsp:cNvPr id="0" name=""/>
        <dsp:cNvSpPr/>
      </dsp:nvSpPr>
      <dsp:spPr>
        <a:xfrm>
          <a:off x="300739" y="225651"/>
          <a:ext cx="546798" cy="546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4E722-365C-4BDD-AF4A-A916CA17F2AB}">
      <dsp:nvSpPr>
        <dsp:cNvPr id="0" name=""/>
        <dsp:cNvSpPr/>
      </dsp:nvSpPr>
      <dsp:spPr>
        <a:xfrm>
          <a:off x="1148277" y="1961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Baby boomers to Millennials to Gen Z</a:t>
          </a:r>
        </a:p>
      </dsp:txBody>
      <dsp:txXfrm>
        <a:off x="1148277" y="1961"/>
        <a:ext cx="4596407" cy="994179"/>
      </dsp:txXfrm>
    </dsp:sp>
    <dsp:sp modelId="{D19507A9-E6FA-4F95-9F64-4B82F1014CDF}">
      <dsp:nvSpPr>
        <dsp:cNvPr id="0" name=""/>
        <dsp:cNvSpPr/>
      </dsp:nvSpPr>
      <dsp:spPr>
        <a:xfrm>
          <a:off x="0" y="1244686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A3787-F0E2-4424-898C-BA9085988158}">
      <dsp:nvSpPr>
        <dsp:cNvPr id="0" name=""/>
        <dsp:cNvSpPr/>
      </dsp:nvSpPr>
      <dsp:spPr>
        <a:xfrm>
          <a:off x="300739" y="1468376"/>
          <a:ext cx="546798" cy="546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82E4B-9E90-4618-ACEE-453155582218}">
      <dsp:nvSpPr>
        <dsp:cNvPr id="0" name=""/>
        <dsp:cNvSpPr/>
      </dsp:nvSpPr>
      <dsp:spPr>
        <a:xfrm>
          <a:off x="1148277" y="1244686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Local vs Global</a:t>
          </a:r>
        </a:p>
      </dsp:txBody>
      <dsp:txXfrm>
        <a:off x="1148277" y="1244686"/>
        <a:ext cx="4596407" cy="994179"/>
      </dsp:txXfrm>
    </dsp:sp>
    <dsp:sp modelId="{D2795413-44F7-4DE4-AF77-7B4AB2735B61}">
      <dsp:nvSpPr>
        <dsp:cNvPr id="0" name=""/>
        <dsp:cNvSpPr/>
      </dsp:nvSpPr>
      <dsp:spPr>
        <a:xfrm>
          <a:off x="0" y="2487410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33E9C-D3CE-4121-8C6E-C834718C70C5}">
      <dsp:nvSpPr>
        <dsp:cNvPr id="0" name=""/>
        <dsp:cNvSpPr/>
      </dsp:nvSpPr>
      <dsp:spPr>
        <a:xfrm>
          <a:off x="300739" y="2711100"/>
          <a:ext cx="546798" cy="546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2A2B2-15F8-4650-8F4B-5A34FFBA4F48}">
      <dsp:nvSpPr>
        <dsp:cNvPr id="0" name=""/>
        <dsp:cNvSpPr/>
      </dsp:nvSpPr>
      <dsp:spPr>
        <a:xfrm>
          <a:off x="1148277" y="2487410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Hierarchical vs Flat organizations</a:t>
          </a:r>
        </a:p>
      </dsp:txBody>
      <dsp:txXfrm>
        <a:off x="1148277" y="2487410"/>
        <a:ext cx="4596407" cy="994179"/>
      </dsp:txXfrm>
    </dsp:sp>
    <dsp:sp modelId="{0538BF0C-0E17-443F-9D6C-D41484614141}">
      <dsp:nvSpPr>
        <dsp:cNvPr id="0" name=""/>
        <dsp:cNvSpPr/>
      </dsp:nvSpPr>
      <dsp:spPr>
        <a:xfrm>
          <a:off x="0" y="3730134"/>
          <a:ext cx="5744684" cy="9941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29F20-D988-45F2-A6D0-D2D0FAB1E8B6}">
      <dsp:nvSpPr>
        <dsp:cNvPr id="0" name=""/>
        <dsp:cNvSpPr/>
      </dsp:nvSpPr>
      <dsp:spPr>
        <a:xfrm>
          <a:off x="300739" y="3953825"/>
          <a:ext cx="546798" cy="5467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E287-F581-4CAA-BF9B-5291C4DECD30}">
      <dsp:nvSpPr>
        <dsp:cNvPr id="0" name=""/>
        <dsp:cNvSpPr/>
      </dsp:nvSpPr>
      <dsp:spPr>
        <a:xfrm>
          <a:off x="1148277" y="3730134"/>
          <a:ext cx="4596407" cy="99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17" tIns="105217" rIns="105217" bIns="105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more connected world</a:t>
          </a:r>
        </a:p>
      </dsp:txBody>
      <dsp:txXfrm>
        <a:off x="1148277" y="3730134"/>
        <a:ext cx="4596407" cy="994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8E2CE-F02C-4608-A053-BE63C2F0CD9A}">
      <dsp:nvSpPr>
        <dsp:cNvPr id="0" name=""/>
        <dsp:cNvSpPr/>
      </dsp:nvSpPr>
      <dsp:spPr>
        <a:xfrm>
          <a:off x="0" y="576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BDBE0-C01F-4FA3-BB3B-F522530C8D07}">
      <dsp:nvSpPr>
        <dsp:cNvPr id="0" name=""/>
        <dsp:cNvSpPr/>
      </dsp:nvSpPr>
      <dsp:spPr>
        <a:xfrm>
          <a:off x="408385" y="304334"/>
          <a:ext cx="742519" cy="742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9ECE7-96B1-4E6E-9292-544F4F18B5EC}">
      <dsp:nvSpPr>
        <dsp:cNvPr id="0" name=""/>
        <dsp:cNvSpPr/>
      </dsp:nvSpPr>
      <dsp:spPr>
        <a:xfrm>
          <a:off x="1559290" y="576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Desktops</a:t>
          </a:r>
        </a:p>
      </dsp:txBody>
      <dsp:txXfrm>
        <a:off x="1559290" y="576"/>
        <a:ext cx="4185394" cy="1350034"/>
      </dsp:txXfrm>
    </dsp:sp>
    <dsp:sp modelId="{976ACCF6-5434-4969-BAF6-DB9AA83FE292}">
      <dsp:nvSpPr>
        <dsp:cNvPr id="0" name=""/>
        <dsp:cNvSpPr/>
      </dsp:nvSpPr>
      <dsp:spPr>
        <a:xfrm>
          <a:off x="0" y="1688120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787A0-C8F8-4993-9B52-FE48E3F98D3E}">
      <dsp:nvSpPr>
        <dsp:cNvPr id="0" name=""/>
        <dsp:cNvSpPr/>
      </dsp:nvSpPr>
      <dsp:spPr>
        <a:xfrm>
          <a:off x="408385" y="1991878"/>
          <a:ext cx="742519" cy="742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76FFA-CD22-4FB0-870A-93A813FD1A7A}">
      <dsp:nvSpPr>
        <dsp:cNvPr id="0" name=""/>
        <dsp:cNvSpPr/>
      </dsp:nvSpPr>
      <dsp:spPr>
        <a:xfrm>
          <a:off x="1559290" y="1688120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Tablets</a:t>
          </a:r>
        </a:p>
      </dsp:txBody>
      <dsp:txXfrm>
        <a:off x="1559290" y="1688120"/>
        <a:ext cx="4185394" cy="1350034"/>
      </dsp:txXfrm>
    </dsp:sp>
    <dsp:sp modelId="{EF077606-07F2-40D7-8506-91CC7F687799}">
      <dsp:nvSpPr>
        <dsp:cNvPr id="0" name=""/>
        <dsp:cNvSpPr/>
      </dsp:nvSpPr>
      <dsp:spPr>
        <a:xfrm>
          <a:off x="0" y="3375664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4F6DB-DA50-4F56-B584-0A18FEFB1E94}">
      <dsp:nvSpPr>
        <dsp:cNvPr id="0" name=""/>
        <dsp:cNvSpPr/>
      </dsp:nvSpPr>
      <dsp:spPr>
        <a:xfrm>
          <a:off x="408385" y="3679422"/>
          <a:ext cx="742519" cy="742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4F55B-E801-49FD-9BBD-199F9A69D4E6}">
      <dsp:nvSpPr>
        <dsp:cNvPr id="0" name=""/>
        <dsp:cNvSpPr/>
      </dsp:nvSpPr>
      <dsp:spPr>
        <a:xfrm>
          <a:off x="1559290" y="3375664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Mobile phone</a:t>
          </a:r>
        </a:p>
      </dsp:txBody>
      <dsp:txXfrm>
        <a:off x="1559290" y="3375664"/>
        <a:ext cx="4185394" cy="1350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7CA83-CC51-467C-9AB8-EF9DD99FF94E}">
      <dsp:nvSpPr>
        <dsp:cNvPr id="0" name=""/>
        <dsp:cNvSpPr/>
      </dsp:nvSpPr>
      <dsp:spPr>
        <a:xfrm>
          <a:off x="0" y="30020"/>
          <a:ext cx="5744684" cy="22740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Agile vs Waterfall</a:t>
          </a:r>
        </a:p>
      </dsp:txBody>
      <dsp:txXfrm>
        <a:off x="111011" y="141031"/>
        <a:ext cx="5522662" cy="2052055"/>
      </dsp:txXfrm>
    </dsp:sp>
    <dsp:sp modelId="{2FA4B902-BE4A-4AE8-9325-01F8194FE947}">
      <dsp:nvSpPr>
        <dsp:cNvPr id="0" name=""/>
        <dsp:cNvSpPr/>
      </dsp:nvSpPr>
      <dsp:spPr>
        <a:xfrm>
          <a:off x="0" y="2422178"/>
          <a:ext cx="5744684" cy="22740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From ‘every 3 years’ to ‘every 3 months’ to ‘continuous delivery’</a:t>
          </a:r>
        </a:p>
      </dsp:txBody>
      <dsp:txXfrm>
        <a:off x="111011" y="2533189"/>
        <a:ext cx="5522662" cy="2052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76D58-485E-4E37-85E4-F77FDB6384D7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C497A-2B2D-4FCB-9F9C-F74D05C0494E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4B1D-80BF-42A3-954C-C067E3F050CB}">
      <dsp:nvSpPr>
        <dsp:cNvPr id="0" name=""/>
        <dsp:cNvSpPr/>
      </dsp:nvSpPr>
      <dsp:spPr>
        <a:xfrm>
          <a:off x="1432649" y="2447"/>
          <a:ext cx="296491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Stick to the products main purpose</a:t>
          </a:r>
        </a:p>
      </dsp:txBody>
      <dsp:txXfrm>
        <a:off x="1432649" y="2447"/>
        <a:ext cx="2964910" cy="1240389"/>
      </dsp:txXfrm>
    </dsp:sp>
    <dsp:sp modelId="{14D57C1C-3353-4B74-AF8D-508C63A7A8A5}">
      <dsp:nvSpPr>
        <dsp:cNvPr id="0" name=""/>
        <dsp:cNvSpPr/>
      </dsp:nvSpPr>
      <dsp:spPr>
        <a:xfrm>
          <a:off x="4397560" y="2447"/>
          <a:ext cx="219113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Your product has a purpose and goal. Don’t deviate from it between releases. </a:t>
          </a:r>
        </a:p>
      </dsp:txBody>
      <dsp:txXfrm>
        <a:off x="4397560" y="2447"/>
        <a:ext cx="2191130" cy="1240389"/>
      </dsp:txXfrm>
    </dsp:sp>
    <dsp:sp modelId="{27F90DCA-C006-4A80-A6DE-D42D3B47B817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70C83-3AE7-4FC5-A1FB-6987318DFD32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F2B24-86A4-4EC9-ABF0-632FAFD9DB91}">
      <dsp:nvSpPr>
        <dsp:cNvPr id="0" name=""/>
        <dsp:cNvSpPr/>
      </dsp:nvSpPr>
      <dsp:spPr>
        <a:xfrm>
          <a:off x="1432649" y="1552933"/>
          <a:ext cx="296491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Don’t change things upside down</a:t>
          </a:r>
        </a:p>
      </dsp:txBody>
      <dsp:txXfrm>
        <a:off x="1432649" y="1552933"/>
        <a:ext cx="2964910" cy="1240389"/>
      </dsp:txXfrm>
    </dsp:sp>
    <dsp:sp modelId="{972BDEAD-C172-4FFA-9A9B-4A799AB789E8}">
      <dsp:nvSpPr>
        <dsp:cNvPr id="0" name=""/>
        <dsp:cNvSpPr/>
      </dsp:nvSpPr>
      <dsp:spPr>
        <a:xfrm>
          <a:off x="4397560" y="1552933"/>
          <a:ext cx="219113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Changes must be gradual and should put customer at ease. A release is a release, not a new product.</a:t>
          </a:r>
        </a:p>
      </dsp:txBody>
      <dsp:txXfrm>
        <a:off x="4397560" y="1552933"/>
        <a:ext cx="2191130" cy="1240389"/>
      </dsp:txXfrm>
    </dsp:sp>
    <dsp:sp modelId="{C07DDF57-BD00-40AA-B445-E24C28E0572B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5099D-A492-4661-8C1A-28B3C3E3830D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57E52-1575-45B2-AF2A-76C144A80C39}">
      <dsp:nvSpPr>
        <dsp:cNvPr id="0" name=""/>
        <dsp:cNvSpPr/>
      </dsp:nvSpPr>
      <dsp:spPr>
        <a:xfrm>
          <a:off x="1432649" y="3103420"/>
          <a:ext cx="296491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Assume the customer knows nothing</a:t>
          </a:r>
        </a:p>
      </dsp:txBody>
      <dsp:txXfrm>
        <a:off x="1432649" y="3103420"/>
        <a:ext cx="2964910" cy="1240389"/>
      </dsp:txXfrm>
    </dsp:sp>
    <dsp:sp modelId="{B1CDEBF5-BCC7-4DF1-AC1A-3EDFAC04D57F}">
      <dsp:nvSpPr>
        <dsp:cNvPr id="0" name=""/>
        <dsp:cNvSpPr/>
      </dsp:nvSpPr>
      <dsp:spPr>
        <a:xfrm>
          <a:off x="4397560" y="3103420"/>
          <a:ext cx="219113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Just because he has been using it already, don’t assume he knows it all</a:t>
          </a:r>
        </a:p>
      </dsp:txBody>
      <dsp:txXfrm>
        <a:off x="4397560" y="3103420"/>
        <a:ext cx="2191130" cy="1240389"/>
      </dsp:txXfrm>
    </dsp:sp>
    <dsp:sp modelId="{910710CC-1BF8-4624-824F-97A2810556BE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B3E72-DCC9-4B0E-80B5-13BAF32648E3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92ED7-8C23-4D04-8C82-34CF1C29709B}">
      <dsp:nvSpPr>
        <dsp:cNvPr id="0" name=""/>
        <dsp:cNvSpPr/>
      </dsp:nvSpPr>
      <dsp:spPr>
        <a:xfrm>
          <a:off x="1432649" y="4653906"/>
          <a:ext cx="296491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Don’t put beauty over function</a:t>
          </a:r>
        </a:p>
      </dsp:txBody>
      <dsp:txXfrm>
        <a:off x="1432649" y="4653906"/>
        <a:ext cx="2964910" cy="1240389"/>
      </dsp:txXfrm>
    </dsp:sp>
    <dsp:sp modelId="{9AF89DED-C6D0-4AC4-997F-89FC19186B6A}">
      <dsp:nvSpPr>
        <dsp:cNvPr id="0" name=""/>
        <dsp:cNvSpPr/>
      </dsp:nvSpPr>
      <dsp:spPr>
        <a:xfrm>
          <a:off x="4397560" y="4653906"/>
          <a:ext cx="219113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what you added is beautiful but doesn’t function, it still doesn’t meet his expectations</a:t>
          </a:r>
        </a:p>
      </dsp:txBody>
      <dsp:txXfrm>
        <a:off x="4397560" y="4653906"/>
        <a:ext cx="2191130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59D30-2D1E-42CF-B47F-A3578176E58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BBDB-521B-4B2F-B590-C5485810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4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4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2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4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5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4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BBBDB-521B-4B2F-B590-C5485810B8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8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ED41-B009-4527-8610-9FA2589A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EA60B-18A1-423B-8FE2-5B777BA68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C5A7-2054-4D83-810D-51640DB8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AA10-0B40-4E25-9E03-B6364442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1994-A4A1-4007-B98D-CCA34001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97A5-1DAB-4849-90F3-7ACC39DA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84ABA-D036-4FC2-95F6-FFCF64DBE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8A20-9BF4-4B82-882E-579C34D7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B2C2-3B47-4D18-8060-90D69E2B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8542A-7E48-48E8-97C1-C68115D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3C387-A8D4-4A68-8E20-50B65D0FE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559FE-ECF6-479B-A210-DF10D29FD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AF2B9-0280-4C06-B229-5DF9728F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C1CA4-0317-4B9B-96CE-D9D166A2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2B85-2607-4C98-90A5-AF9215B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7397-E3C6-42A6-BB5C-51A4A72A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83F4-DD86-4480-86D0-9A35907B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B136-C9CF-40DA-97BE-2848E0EE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54AC-030E-494D-92D5-05626EDD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4C6B9-7307-4BA0-B8A4-CAEF2BAB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ED7-6FAA-49D2-91C7-D86A81F9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B7436-D40A-4A56-97BB-1ACFBF61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B022-589C-4FAD-A18A-BD34C2A5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1A904-0F0E-4EED-8551-64140EA9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91187-317C-42BA-A172-1E36EB1C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EA8B-63CC-4559-8A39-0F8B065D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62AD7-1D7B-4191-B710-AB2CBE4B0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058A8-4676-416D-97D5-434B5018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0E148-1902-4B30-B857-96886C23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35289-0E2C-4896-A801-9BB64BD3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37CBD-4165-4B2B-94E0-1B1476F4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1A45-B4C4-401A-B588-8A42522B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7B767-11E8-42BB-A534-51104385C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DF637-D507-48E0-8BAA-8D2652D4D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D9CEF-3336-4A6B-AB1A-69004EFA2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11F40-60AC-4CA9-94C9-85A5C472F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4AEAC-30CC-4989-BD1D-9B374557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7ED07-469E-4100-96EB-CAD6BD29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35513-4FC7-4C7A-A689-CD7C397F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33F5-1F06-434E-A80A-24557576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EEA17-3889-477C-94FC-DAAF84EE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AE8DE-593E-49D7-BAAA-15D37B68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E5E23-62AD-4CD4-A001-2B5F4AC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43E99-1890-498B-B4EA-808FE7C2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9E8F1-0D3D-4308-B611-0767102F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633E-0641-43F4-8CFB-AE318251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B6B5-5C0A-4B05-A63F-07788B87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F083-AE9B-4610-B4BF-7C224971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5E429-FB68-4E55-B3AA-BB60CC32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4A45C-07B3-40E0-8498-D77474D1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11C0C-AD65-4B9A-A312-5BE0CFCB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22516-AE94-407D-BE0C-A06E0E12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9AA3-E382-4E57-8033-5CF3EE46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E8A2F-6E09-4314-A503-768C833E5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D4B88-7D92-4156-83C2-6463C9E53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7EFC6-03E6-4E60-9496-DD01413F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6E241-7624-44E7-BE96-F499259F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5BFD8-D6A9-4E37-8473-3676064C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257EF-15DD-4909-9D64-705F6BCA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1EC41-84FF-4DC5-84E5-7ABC2F1D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A12B5-34F9-433B-AFE6-14622E817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49C0-619A-47C7-9E4E-CAF3AFF754F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D9FDC-66C4-478D-84A8-D86128DCE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280F7-AD14-47C0-9437-6F05892BB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3066-2175-48CA-ABC6-6E01DDA2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58F1E-C999-45C9-AFB3-6CB0F63C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From 1.0 to N.0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2F98A-0FDB-48E7-BABE-1D04DE7E5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Rajesh Nair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Director of Engineering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Dell Technologies</a:t>
            </a:r>
          </a:p>
        </p:txBody>
      </p:sp>
      <p:pic>
        <p:nvPicPr>
          <p:cNvPr id="5" name="Picture 4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AC79BC43-6424-47EF-BA5C-E530BC041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50" b="1308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76" name="Group 7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6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server room&#10;&#10;Description automatically generated with low confidence">
            <a:extLst>
              <a:ext uri="{FF2B5EF4-FFF2-40B4-BE49-F238E27FC236}">
                <a16:creationId xmlns:a16="http://schemas.microsoft.com/office/drawing/2014/main" id="{F5AD9543-D353-4F91-8633-C94285F56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5987-CF19-4D5A-A40A-C46B05BA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Release cadence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35EF68-3750-4AAA-B70E-CD539906F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8464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8272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uple of people surfing a wave&#10;&#10;Description automatically generated with low confidence">
            <a:extLst>
              <a:ext uri="{FF2B5EF4-FFF2-40B4-BE49-F238E27FC236}">
                <a16:creationId xmlns:a16="http://schemas.microsoft.com/office/drawing/2014/main" id="{8083B2CA-75A2-4830-BED2-2170B3B25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533" b="58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44543-2C88-4D40-A5BF-77EFF50F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Surfing big waves </a:t>
            </a:r>
          </a:p>
        </p:txBody>
      </p:sp>
    </p:spTree>
    <p:extLst>
      <p:ext uri="{BB962C8B-B14F-4D97-AF65-F5344CB8AC3E}">
        <p14:creationId xmlns:p14="http://schemas.microsoft.com/office/powerpoint/2010/main" val="3985480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6EE17-85C7-4619-A9C8-370175F8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Redesigning and refactoring between releases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CE451-F41B-43EE-B982-8F855B54517D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Focus on the experience, not on the technology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Customer validation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Design ahead of 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3E69D-0B21-459B-AE15-68CD4F869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1053" y="2135950"/>
            <a:ext cx="6014185" cy="25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0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5939AB-6900-4CAB-ABFA-291E10204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1713" y="4172956"/>
            <a:ext cx="3634674" cy="1530864"/>
          </a:xfrm>
          <a:prstGeom prst="rect">
            <a:avLst/>
          </a:prstGeom>
        </p:spPr>
      </p:pic>
      <p:grpSp>
        <p:nvGrpSpPr>
          <p:cNvPr id="28" name="Group 2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EBE4D-E621-4C20-856E-3C511340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Changes in product direction</a:t>
            </a:r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6EECE7-8D2B-4061-A863-E28FD4FFB70B}"/>
              </a:ext>
            </a:extLst>
          </p:cNvPr>
          <p:cNvSpPr txBox="1"/>
          <p:nvPr/>
        </p:nvSpPr>
        <p:spPr>
          <a:xfrm>
            <a:off x="6476645" y="880069"/>
            <a:ext cx="4974771" cy="553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Be Customer-Centric In Your Communication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Make It Simple And Personal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Be Available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Survey Your Customers First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Let Customers Be Part Of The </a:t>
            </a:r>
            <a:r>
              <a:rPr lang="en-US" b="1" i="0" dirty="0" err="1">
                <a:solidFill>
                  <a:schemeClr val="bg1"/>
                </a:solidFill>
                <a:effectLst/>
              </a:rPr>
              <a:t>Journe</a:t>
            </a:r>
            <a:endParaRPr lang="en-US" b="1" i="0" dirty="0">
              <a:solidFill>
                <a:schemeClr val="bg1"/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Be Transparent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Give As Much Advance Notice As Possible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Be Brutally Honest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Communicate To Build Trust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Let Them Adopt The Change At Their Own Pace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Position The Change As An Improvement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Have A Clear And Consistent Message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Understand Their Concerns About The Change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Offer A Beta Test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</a:rPr>
              <a:t>Consider What’s Most Important To Your Customers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97BCA-BE8E-48F9-9735-D7B8DFD1FE4E}"/>
              </a:ext>
            </a:extLst>
          </p:cNvPr>
          <p:cNvSpPr txBox="1"/>
          <p:nvPr/>
        </p:nvSpPr>
        <p:spPr>
          <a:xfrm>
            <a:off x="2486531" y="5949920"/>
            <a:ext cx="3634674" cy="19808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 dirty="0">
                <a:solidFill>
                  <a:srgbClr val="FFFFFF"/>
                </a:solidFill>
              </a:rPr>
              <a:t>https://www.forbes.com/sites/forbescommunicationscouncil/2021/03/08/15-reassuring-ways-to-tell-customers-about-service-changes/?sh=785dcd166673</a:t>
            </a:r>
          </a:p>
        </p:txBody>
      </p:sp>
    </p:spTree>
    <p:extLst>
      <p:ext uri="{BB962C8B-B14F-4D97-AF65-F5344CB8AC3E}">
        <p14:creationId xmlns:p14="http://schemas.microsoft.com/office/powerpoint/2010/main" val="265506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4B154-ABD7-4FEF-8203-AD721DF7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Takeaways..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7804DD-A2D9-4A0E-8C76-546A5DBBE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55736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84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980C4-50AB-4257-A22B-A5F7028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948" y="717224"/>
            <a:ext cx="6151074" cy="21543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068597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4859086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A87843-A892-480F-9FCA-D16D37ADD812}"/>
              </a:ext>
            </a:extLst>
          </p:cNvPr>
          <p:cNvSpPr txBox="1"/>
          <p:nvPr/>
        </p:nvSpPr>
        <p:spPr>
          <a:xfrm>
            <a:off x="6360607" y="4184248"/>
            <a:ext cx="497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rajeshkunhiraman@yahoocom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rgbClr val="FFC000"/>
                </a:solidFill>
              </a:rPr>
              <a:t>https://www.linkedin.com/in/rajeshkunhiraman/</a:t>
            </a:r>
          </a:p>
        </p:txBody>
      </p:sp>
    </p:spTree>
    <p:extLst>
      <p:ext uri="{BB962C8B-B14F-4D97-AF65-F5344CB8AC3E}">
        <p14:creationId xmlns:p14="http://schemas.microsoft.com/office/powerpoint/2010/main" val="57762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7104F1-858B-48EC-8AFD-00908C8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Agenda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4B21523-4757-4DB3-9F4C-C3D542010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815548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92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79226-6ACA-4778-8B8D-2BC15D53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69925"/>
            <a:ext cx="468629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About me..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7FD86-F05B-4A4A-9795-C53501FFD6AC}"/>
              </a:ext>
            </a:extLst>
          </p:cNvPr>
          <p:cNvSpPr txBox="1"/>
          <p:nvPr/>
        </p:nvSpPr>
        <p:spPr>
          <a:xfrm>
            <a:off x="1295398" y="2400304"/>
            <a:ext cx="4686295" cy="344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bg1"/>
                </a:solidFill>
                <a:effectLst/>
              </a:rPr>
              <a:t>24 years in the software industry – Developer, QA, Management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Engineering Director at Dell Technologies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Extreme passion for </a:t>
            </a:r>
            <a:r>
              <a:rPr lang="en-US" sz="2000" b="1" dirty="0" err="1">
                <a:solidFill>
                  <a:schemeClr val="bg1"/>
                </a:solidFill>
              </a:rPr>
              <a:t>Ux</a:t>
            </a:r>
            <a:r>
              <a:rPr lang="en-US" sz="2000" b="1" dirty="0">
                <a:solidFill>
                  <a:schemeClr val="bg1"/>
                </a:solidFill>
              </a:rPr>
              <a:t>, no associated degrees though.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8A8CD-3B48-427C-9588-F306338A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7090" y="2400304"/>
            <a:ext cx="2652044" cy="26520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727A21A-62F5-405C-B7A5-439FD399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41577A-888F-4E56-B9E4-CC57AC7B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95399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9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D0ECF-DE4E-4863-9EF2-5C7C310F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Once upon a time..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80FEE-3E38-4545-877F-35A073242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053"/>
          <a:stretch/>
        </p:blipFill>
        <p:spPr>
          <a:xfrm>
            <a:off x="6583776" y="1226369"/>
            <a:ext cx="4806120" cy="43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72152-D86C-4B52-9823-F351438B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..an Internet minute in 2021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6FF54DB3-2D1F-4D91-8C0D-21F60DD76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" b="3"/>
          <a:stretch/>
        </p:blipFill>
        <p:spPr>
          <a:xfrm>
            <a:off x="6583776" y="1226379"/>
            <a:ext cx="4806120" cy="43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44543-2C88-4D40-A5BF-77EFF50F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728228"/>
            <a:ext cx="9927828" cy="131875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has changed?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A6910-1495-44DE-89FC-D885AED7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12" b="14384"/>
          <a:stretch/>
        </p:blipFill>
        <p:spPr>
          <a:xfrm>
            <a:off x="6096000" y="0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3F816-F1E9-40CA-B5D3-03D1F3328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3126" r="1" b="1"/>
          <a:stretch/>
        </p:blipFill>
        <p:spPr>
          <a:xfrm>
            <a:off x="95251" y="-38100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566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Analogue clock">
            <a:extLst>
              <a:ext uri="{FF2B5EF4-FFF2-40B4-BE49-F238E27FC236}">
                <a16:creationId xmlns:a16="http://schemas.microsoft.com/office/drawing/2014/main" id="{A1753B39-99CE-4F32-8E8A-34C16CB30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5" r="939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F8B14-EAD7-4D97-B7EA-C9E84434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963721"/>
            <a:ext cx="4023360" cy="23627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Time = Money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50E00A-C94A-4704-BFB5-0C797789B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880" y="771988"/>
            <a:ext cx="5409889" cy="5493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0" i="0" dirty="0">
                <a:effectLst/>
                <a:latin typeface="Arial" panose="020B0604020202020204" pitchFamily="34" charset="0"/>
              </a:rPr>
              <a:t>Smarter</a:t>
            </a: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</a:rPr>
              <a:t>Faster</a:t>
            </a:r>
          </a:p>
          <a:p>
            <a:pPr marL="0" indent="0" algn="ctr">
              <a:buNone/>
            </a:pPr>
            <a:r>
              <a:rPr lang="en-US" sz="3600" b="0" i="0" dirty="0">
                <a:effectLst/>
                <a:latin typeface="Arial" panose="020B0604020202020204" pitchFamily="34" charset="0"/>
              </a:rPr>
              <a:t>Better</a:t>
            </a:r>
          </a:p>
          <a:p>
            <a:pPr algn="ctr"/>
            <a:endParaRPr lang="en-US" sz="36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0" i="0" dirty="0">
                <a:effectLst/>
                <a:latin typeface="Arial" panose="020B0604020202020204" pitchFamily="34" charset="0"/>
              </a:rPr>
              <a:t>When I give you my time, I am providing you with value. </a:t>
            </a:r>
          </a:p>
          <a:p>
            <a:pPr marL="0" indent="0" algn="ctr">
              <a:buNone/>
            </a:pPr>
            <a:r>
              <a:rPr lang="en-US" sz="3600" b="0" i="0" dirty="0">
                <a:effectLst/>
                <a:latin typeface="Arial" panose="020B0604020202020204" pitchFamily="34" charset="0"/>
              </a:rPr>
              <a:t>When I do something I "spend" my time, I can "waste" my time.</a:t>
            </a:r>
          </a:p>
        </p:txBody>
      </p:sp>
    </p:spTree>
    <p:extLst>
      <p:ext uri="{BB962C8B-B14F-4D97-AF65-F5344CB8AC3E}">
        <p14:creationId xmlns:p14="http://schemas.microsoft.com/office/powerpoint/2010/main" val="2939883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6CB84-9452-4B25-9640-3CEAA944E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529" b="82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669163-AD6E-40B6-8CF2-D2F751B7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Customer profiles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E1126D-8677-4236-AACC-429FD23BC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875530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6309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C7BFB-1DC4-45FE-9B35-D79008953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C533F-920E-42F0-8558-65839745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many devices..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20AF88A-AA9D-4F70-84D8-9D4081FFA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207687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0725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415</Words>
  <Application>Microsoft Office PowerPoint</Application>
  <PresentationFormat>Widescreen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From 1.0 to N.0</vt:lpstr>
      <vt:lpstr>Agenda</vt:lpstr>
      <vt:lpstr>About me..</vt:lpstr>
      <vt:lpstr>Once upon a time..</vt:lpstr>
      <vt:lpstr>..an Internet minute in 2021</vt:lpstr>
      <vt:lpstr>What has changed?</vt:lpstr>
      <vt:lpstr>Time = Money</vt:lpstr>
      <vt:lpstr>Customer profiles</vt:lpstr>
      <vt:lpstr>The many devices..</vt:lpstr>
      <vt:lpstr>Release cadence</vt:lpstr>
      <vt:lpstr>Surfing big waves </vt:lpstr>
      <vt:lpstr>Redesigning and refactoring between releases</vt:lpstr>
      <vt:lpstr>Changes in product direction</vt:lpstr>
      <vt:lpstr>Takeaways..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1.0 to N.0</dc:title>
  <dc:creator>Nair, Rajesh</dc:creator>
  <cp:lastModifiedBy>Nair, Rajesh</cp:lastModifiedBy>
  <cp:revision>34</cp:revision>
  <dcterms:created xsi:type="dcterms:W3CDTF">2021-11-09T23:54:21Z</dcterms:created>
  <dcterms:modified xsi:type="dcterms:W3CDTF">2021-12-14T20:47:52Z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759c52-a6db-4813-b00f-5ea20e29646d_Enabled">
    <vt:lpwstr>true</vt:lpwstr>
  </property>
  <property fmtid="{D5CDD505-2E9C-101B-9397-08002B2CF9AE}" pid="3" name="MSIP_Label_34759c52-a6db-4813-b00f-5ea20e29646d_SetDate">
    <vt:lpwstr>2021-11-10T00:17:42Z</vt:lpwstr>
  </property>
  <property fmtid="{D5CDD505-2E9C-101B-9397-08002B2CF9AE}" pid="4" name="MSIP_Label_34759c52-a6db-4813-b00f-5ea20e29646d_Method">
    <vt:lpwstr>Privileged</vt:lpwstr>
  </property>
  <property fmtid="{D5CDD505-2E9C-101B-9397-08002B2CF9AE}" pid="5" name="MSIP_Label_34759c52-a6db-4813-b00f-5ea20e29646d_Name">
    <vt:lpwstr>Public</vt:lpwstr>
  </property>
  <property fmtid="{D5CDD505-2E9C-101B-9397-08002B2CF9AE}" pid="6" name="MSIP_Label_34759c52-a6db-4813-b00f-5ea20e29646d_SiteId">
    <vt:lpwstr>945c199a-83a2-4e80-9f8c-5a91be5752dd</vt:lpwstr>
  </property>
  <property fmtid="{D5CDD505-2E9C-101B-9397-08002B2CF9AE}" pid="7" name="MSIP_Label_34759c52-a6db-4813-b00f-5ea20e29646d_ActionId">
    <vt:lpwstr>be20740d-52c7-453f-bced-f0c5ff6686b1</vt:lpwstr>
  </property>
  <property fmtid="{D5CDD505-2E9C-101B-9397-08002B2CF9AE}" pid="8" name="MSIP_Label_34759c52-a6db-4813-b00f-5ea20e29646d_ContentBits">
    <vt:lpwstr>0</vt:lpwstr>
  </property>
</Properties>
</file>